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F958C-558A-4CC9-9F0F-A3A522334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4FD56-D20B-4461-9D76-E2691FC08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0A705-AEA9-48B3-A442-A97ACD8D5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B80F1-1B85-4FDF-B6B6-CCF27A978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F167B6-AD20-4CDC-B364-A858A1EF6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3FDE8E-C469-45C6-AE96-1632F6B22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77073-F94E-4E83-9F09-823146F6A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1B314-903C-4B3F-B1B3-286DDD51F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5F030-2E4A-4E5F-AF0D-1D9B6E2BC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0395F-AB68-495C-9E3A-62B11C222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DE0BD-16DC-41B0-8129-E229A95FA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16106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快递配送员岗位职责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岗位概述与基本要求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接收与核对货物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配送计划与路线规划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货物安全与保障措施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岗位概述与基本要求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52" b="1675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负责接收、整理、装车和派送快递包裹。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确保按时、准确地将包裹送达指定地点或客户手中。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负责与客户进行简单沟通，解答客户疑问，处理配送过程中的问题。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负责收集客户反馈，及时向公司汇报配送过程中的问题和改进建议。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快递配送员定义及职责范围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具备良好的服务意识和沟通能力，能够与客户进行友好交流。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持有有效身份证件，无不良嗜好和犯罪记录。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年龄在18-45岁之间，身体健康，能够适应户外工作。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熟悉当地交通路线和地形，具备良好的方向感和认路能力。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具备一定的抗压能力和团队协作精神，能够应对配送过程中的各种挑战。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任职资格与条件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主要在户外进行工作，需要面对各种天气条件。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根据快递公司安排，通常需要进行轮班制工作，包括周末和节假日。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工作时间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工作强度较大，需要搬运和派送大量包裹，需要保持良好的体力和耐力。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工作强度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工作环境及时间安排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接收与核对货物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从发货人或仓库接收待配送的货物，并确保货物在接收时的完整性和安全性。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接收货物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检查包装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确认数量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检查货物的包装是否完好，有无破损、变形或渗漏等情况，确保货物在运输过程中不会受损。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核对接收货物的数量是否与发货单或运单上的数量一致，确保准确无误。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接收货物流程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仔细核对运单上的收货人姓名、地址、电话等信息，确保信息的准确性和完整性。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核对运单信息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检查货物上的标签或标识是否与运单信息一致，包括品名、规格、数量等。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确认货物标识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将核对结果记录在配送员的工作日志或相关系统中，以便后续跟踪和查询。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记录核对结果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核对货物信息准确性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在接收和核对货物过程中发现任何异常情况（如货物破损、数量不符等），应立即向上级或相关部门报告。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对异常情况进行拍照留证，以便后续处理时提供证据。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拍照留证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根据上级或相关部门的指示，协助处理异常情况，如退货、换货、补发等。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协助处理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处理异常情况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配送计划与路线规划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根据当日收到的快递数量和目的地，制定详细的配送计划，确保每个快递都能准时送达。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对快递进行分类，按照优先级、配送区域等因素进行合理排序，以提高配送效率。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及时更新配送计划，根据实际情况进行调整，确保计划的灵活性和可行性。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861" b="11861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制定每日配送计划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优化路线以提高效率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利用地图和导航工具规划最佳配送路线，减少行驶距离和时间成本。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根据实时交通信息调整路线，避开拥堵路段，确保按时送达。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在多个配送点之间寻找最优路径，实现一次性配送多个快递，提高配送效率。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遇到恶劣天气、交通事故等不可抗力因素时，及时调整配送计划，确保安全送达。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与客户保持沟通，及时告知配送延误情况，并提供解决方案，确保客户满意度。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在遇到配送困难时，积极寻求同事或上级的帮助和支持，共同解决问题。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应对突发情况调整计划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客户服务与沟通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https://d.book118.com/058016106063006033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2024-09-11T11:46:13.810</cp:lastPrinted>
  <dcterms:created xsi:type="dcterms:W3CDTF">2024-09-11T03:46:13Z</dcterms:created>
  <dcterms:modified xsi:type="dcterms:W3CDTF">2024-09-11T03:46:16Z</dcterms:modified>
</cp:coreProperties>
</file>