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3B655-C3EF-4365-A8ED-11F1C378D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7F983-C28E-4DF6-9DBC-BBBE5B67A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714A6-AE1E-497C-9592-4E6DDE7C0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41BE5-953C-4409-9F8C-3CEBD0E36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77069D-0105-4985-B8BA-164862088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8B98B-C109-4DB0-BBC6-65E6A1411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8F0D0-FBB4-4CD2-B24F-65866FBA0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DF95A-8F23-44DD-9D84-977E4D61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E72A8-80E6-42E2-AEFC-645B7FEC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F932E-8100-4FDC-AEEE-B79570249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A0E90-47AC-4349-9EC4-0E12DD0F3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7002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我的职业理想规划计划书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我热爱音乐，喜欢弹奏吉他、钢琴和唱歌，乐于创作和表演。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阅读是我放松和学习的途径，我热衷于阅读各种类型的书籍，特别是文学、历史和哲学。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我热爱户外运动，特别是徒步和骑行，这些活动让我保持身心健康。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我的兴趣爱好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57" b="210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08" b="77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我的优势与特长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我善于与人沟通，能够清晰表达自己的观点和想法，这有助于我在工作中与同事和客户建立良好的关系。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我有较强的组织和管理能力，能够高效地安排时间和资源，确保任务的顺利完成。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我乐于学习新知识，并具备快速掌握新技能的能力，这使我在面对新的挑战时能够迅速适应。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我认为诚实、勤奋和责任是重要的价值观，这些品质将指导我在职业生涯中的行为和决策。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我更倾向于从事与人沟通和交流的工作，如市场营销、公关、教育等，这些领域能够发挥我的优势和特长。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我的价值观与职业倾向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职业倾向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46" r="2204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培养优秀的人才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不仅关注自己的职业发展，也注重培养优秀的人才，为行业发展做出贡献。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成为行业内的专家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通过不断学习和实践，掌握行业前沿知识和技能，成为所在领域的专家。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创立自己的公司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在积累了一定的经验和资源后，创立自己的公司，开展业务并实现个人价值。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获得相关证书和资质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为了提升自己的专业水平，计划在三年内获得相关领域的证书和资质。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通过参与实际项目和工作，不断积累实践经验，提升自己的综合能力。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与同行、前辈和合作伙伴建立良好的人际关系，拓展人脉资源。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在接下来的六个月内，通过参加培训和学习，提升自己的专业技能和知识水平。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完成实习和兼职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计划在接下来的时间里完成相关领域的实习和兼职工作，积累实际工作经验。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建立个人品牌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通过社交媒体和网络平台，建立个人品牌，展示自己的专业能力和价值。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https://d.book118.com/058017002142006035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2024-09-14T23:46:32.761</cp:lastPrinted>
  <dcterms:created xsi:type="dcterms:W3CDTF">2024-09-14T15:46:32Z</dcterms:created>
  <dcterms:modified xsi:type="dcterms:W3CDTF">2024-09-14T15:46:34Z</dcterms:modified>
</cp:coreProperties>
</file>