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75CE72-449B-43B6-9A3A-58FF2339E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765636-C578-4592-8963-BBB1319A7F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F4F1A7-F9DE-48E4-A38A-EBC08DF12B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7C4147-7B23-4616-8798-867A43E9B8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00E327-9AB0-41A5-B49E-E421FA870B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86B6E1-7F79-4E37-AC12-C82B3C36F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264EF7-3C61-42DE-87B3-D3FBAE2D66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FFFA2F-1665-4271-9E19-3EC586407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7483A7-3E69-4020-B3A2-4F4F510C19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8455C5-4CA7-4E17-A37A-BA89A43EE6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8C3CE6-91EA-4150-8E59-3AE6AC4688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020006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3807625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1950">
              <a:solidFill>
                <a:schemeClr val="l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缺铁性贫血的护理讲稿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缺铁性贫血的概述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缺铁性贫血的护理原则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缺铁性贫血的药物治疗与注意事项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缺铁性贫血的预防与保健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缺铁性贫血患者的康复与日常护理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缺铁性贫血的概述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954" r="3095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缺铁性贫血是由于体内铁缺乏导致血红蛋白合成减少，引起的一类贫血。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根据贫血程度分为轻度、中度、重度缺铁性贫血。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铁摄入不足、吸收障碍、丢失过多等。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铁是血红蛋白合成的关键元素，缺铁时血红蛋白合成受阻，导致红细胞数量和功能异常。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乏力、易疲劳、头晕、心悸、气短等。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通过血常规检查，显示红细胞和血红蛋白减少，平均红细胞体积减小，平均红细胞血红蛋白量减少等。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缺铁性贫血的护理原则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为患者提供心理支持，缓解其焦虑、抑郁等情绪，增强治疗信心。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沟通交流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向患者及家属普及缺铁性贫血相关知识，提高其对疾病的认知，减少恐慌和误解。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与患者及家属保持良好沟通，了解其需求和担忧，提供个性化的护理方案。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增加铁摄入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指导患者多食用富含铁的食物，如红肉、动物肝脏、豆类等。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避免影响铁吸收的食物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如茶、咖啡等含鞣酸的食物，减少钙、磷等矿物质摄入。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补充维生素C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鼓励患者适量摄入富含维生素C的食物，如柑橘类水果、草莓等，促进铁的吸收。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根据病情指导患者合理安排休息和活动时间，避免过度劳累。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休息与活动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指导患者注意个人卫生，保持室内空气流通，预防感染。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督促患者定期到医院复查，监测病情变化，以便及时调整治疗方案。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定期复查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https://d.book118.com/058020006015006032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2024-09-09T08:45:48.112</cp:lastPrinted>
  <dcterms:created xsi:type="dcterms:W3CDTF">2024-09-09T00:45:48Z</dcterms:created>
  <dcterms:modified xsi:type="dcterms:W3CDTF">2024-09-09T00:45:50Z</dcterms:modified>
</cp:coreProperties>
</file>