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9E6967-B102-4A49-B6CA-C710CD008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8E668-3176-4359-8AE9-98518EAE7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B572F6-EDDF-4209-866E-3CC0BB6A4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27DDA7-E7B4-47E6-83B3-9338014EB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BB3A48-1106-4CFC-A4D2-F3AF31F37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48F30D-FCF8-43AD-9FFC-1DE39644B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3AF34D-A825-4AAC-B69E-73718FA72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17FFB-C167-43CE-A918-A57CF34F2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02D1D-C2BD-4881-96B3-3AAAE1977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5F9FD-2C74-4B36-ABEE-309DDC731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D09C7E-C926-4F55-879F-E547F112E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2011004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预防医学职业环境与健康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职业环境对健康的影响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职业环境的监测与评估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职业健康促进与保护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预防医学在职业环境中的应用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预防医学是一门研究如何预防和控制疾病的学科，它涵盖了环境卫生、职业卫生、流行病学、卫生统计学等多个领域。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预防医学是保障人类健康的重要手段，通过预防措施可以降低疾病的发生率，提高人们的健康水平和生活质量。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预防医学的定义和重要性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预防和控制疾病的发生和传播，保障和促进人群健康。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提高人们的健康素养和自我保健能力，建立健康的生活方式和行为习惯，创造良好的生活和工作环境，降低疾病风险和医疗负担。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预防医学的主要任务和目标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6226" r="622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预防医学在现代医学体系中占据重要地位，是实现“健康中国”战略的重要支撑。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预防医学在控制疾病传播、降低发病率和死亡率、提高人们的健康水平方面发挥着重要作用，同时也有助于优化医疗资源配置和提高医疗服务的效率和质量。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预防医学在现代医学中的地位和作用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职业环境对健康的影响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如工业废气、农药、化肥等，可能含有有毒物质，对人体健康造成危害。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083" r="7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333" r="12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750" r="9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如噪音、振动、辐射等，可能对听力、神经系统等造成损伤。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如病毒、细菌、寄生虫等，可能引发各种传染病。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职业环境中的有害因素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短期内大量接触有毒物质可能导致急性中毒，出现头痛、恶心、呕吐等症状。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急性中毒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917" b="291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长期接触低剂量有害物质可能导致慢性危害，如职业病、癌症等。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慢性危害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某些有害物质可能对遗传物质造成损伤，增加后代出生缺陷和遗传疾病的风险。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遗传损伤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有害因素对健康的危害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长期吸入粉尘导致肺部组织纤维化，应采取防尘措施，如戴口罩、定期通风等。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292" r="82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尘肺病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长期接触化学物质或物理因素导致的皮肤炎症、溃疡等，应加强个人防护和定期检查。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职业性皮肤病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长期接触致癌物质导致的肿瘤，应加强有害物质的监测和预防措施的落实。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职业性肿瘤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职业病及其预防措施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职业环境的监测与评估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通过监测职业环境，及时发现和解决潜在的健康危害因素，保护劳动者的身体健康。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保障劳动者健康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良好的职业环境可以提高劳动者的工作积极性和生产效率，促进企业的可持续发展。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通过监测和评估职业环境，可以预防和控制职业病的发生和传播，降低职业病对劳动者和企业的危害。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预防和控制职业病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职业环境监测的目的和意义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通过实地考察和调查，了解职业环境的状况和存在的问题。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现场调查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采集环境样本进行检测，了解环境中存在的有害物质和浓度。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采样检测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利用专业的仪器设备对环境进行实时监测，获取实时数据。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仪器检测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对劳动者进行健康检查和问卷调查，了解劳动者的健康状况和职业病情况。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健康调查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职业环境监测的方法和手段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https://d.book118.com/058020110042006035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2024-09-14T01:12:58.759</cp:lastPrinted>
  <dcterms:created xsi:type="dcterms:W3CDTF">2024-09-13T17:12:58Z</dcterms:created>
  <dcterms:modified xsi:type="dcterms:W3CDTF">2024-09-13T17:13:00Z</dcterms:modified>
</cp:coreProperties>
</file>