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897B8-B268-4DAA-A0AF-6A65FFFAE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C2EF5-7DE3-41FB-A6D5-4B1AC0690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45A16-3F3C-4906-8355-BB84933F4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B6CD5-CD89-4CD1-B0E1-3E4EAEF27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D21CF4-E2F3-4F52-8AA2-5F2FCD959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EF4064-F73C-4D94-B1CC-A36534120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5D095F-5E3E-4D85-A9DA-C8AC8A770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70940-60BF-4B6F-A90D-B3F1BD5AD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B7EF7-6B90-430F-A335-F0FB75C79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B4C8E-905C-4D7C-8223-F199CEA64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A750B-F2DF-43BC-85E1-0F0D67FB9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2102301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生产过程中的健康与安全评估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汇报人：白XX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生产过程中的健康风险评估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生产过程中的安全风险评估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健康与安全管理体系评估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生产过程中的健康与安全监管评估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生产过程中的健康与安全培训评估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通过评估生产过程中的潜在危害因素，确保员工的身体健康和心理健康。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625" r="2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履行法律责任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优化生产流程，减少事故和疾病对员工的影响，从而提高生产效率。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遵守国家和地方的劳动法规，确保企业的合法经营。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5" b="1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生产环境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员工行为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评估生产设备的安全性、稳定性和可靠性，以及可能对员工造成的危害。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评估生产流程中的潜在危险源和风险因素，包括原材料的储存、运输、加工等环节。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评估生产环境中的温度、湿度、噪音、照明等因素，以及可能存在的有毒有害物质。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评估员工在生产过程中的操作规范、安全意识和个人防护用品的使用情况。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生产过程中的健康风险评估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包括有毒物质、刺激性气体、致癌物质等，如苯、甲醛、氨等。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化学物质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包括噪声、振动、高温、低温、辐射等。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包括病毒、细菌、寄生虫等，如布氏杆菌、炭疽杆菌等。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生物因素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职业病危害因素识别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通过测量工作场所中有害因素的浓度或强度，结合劳动者的暴露时间和频率，计算有害因素对健康的影响程度。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根据专家经验、历史数据、类比分析等方法，对有害因素进行分级或分类，评估其对健康的影响程度。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综合考虑定量和定性评估结果，结合劳动者的个体差异和健康状况，对有害因素进行综合评估。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存在严重职业病危害因素，可能导致严重职业病或死亡。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存在较严重职业病危害因素，可能导致较重职业病或影响劳动者健康。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存在一般职业病危害因素，可能对劳动者健康产生一定影响。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低风险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不存在职业病危害因素，不会对劳动者健康产生影响。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无风险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生产过程中的安全风险评估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通过对生产工艺流程的详细分析，识别出可能存在的危险源，如高温、高压、有毒物质等。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生产工艺流程分析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对生产设备、设施进行定期检查，发现潜在的安全隐患，如设备老化、磨损、电气故障等。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评估员工在操作过程中的安全性，包括操作规程的执行情况、个人防护用品的佩戴情况等。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人员操作评估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将定性评估和定量评估相结合，综合考虑多种因素，得出更为全面、准确的安全风险评估结果。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通过专家经验、历史数据等信息，对危险源进行定性描述和分类，确定其可能造成的危害程度和范围。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运用数学模型、统计分析等方法，对危险源进行量化评估，计算出事故发生的概率和后果严重程度。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低风险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危险源造成的危害程度较低，事故发生的概率较小，可以采取常规的管理措施加以控制。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危险源具有一定的危害程度，事故发生的概率适中，需要采取针对性的管理措施以降低风险。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高风险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危险源造成的危害程度较高，事故发生的概率较大，必须采取严格的管理措施和应急预案以应对风险。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健康与安全管理体系评估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评估企业是否已建立健康与安全管理体系，包括相关政策和程序文件。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检查企业是否有专门的健康与安全管理部门或专职人员，以及他们的职责和权限是否明确。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了解企业是否定期对员工进行健康与安全培训，以及培训内容和效果。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健康与安全管理体系建立情况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https://d.book118.com/058021023010006032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2024-09-09T06:46:07.653</cp:lastPrinted>
  <dcterms:created xsi:type="dcterms:W3CDTF">2024-09-08T22:46:07Z</dcterms:created>
  <dcterms:modified xsi:type="dcterms:W3CDTF">2024-09-08T22:46:09Z</dcterms:modified>
</cp:coreProperties>
</file>