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VPSVI+SKNBNV+MicrosoftYaHei-Bold"/>
      <p:regular r:id="rId15"/>
    </p:embeddedFont>
    <p:embeddedFont>
      <p:font typeface="DEQHGN+MS-UIGothic"/>
      <p:regular r:id="rId16"/>
    </p:embeddedFont>
    <p:embeddedFont>
      <p:font typeface="HDQSGT+UTBRMW+MicrosoftYaHei"/>
      <p:regular r:id="rId17"/>
    </p:embeddedFont>
    <p:embeddedFont>
      <p:font typeface="CRGSEF+WBUCES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7B495-15D6-4BAE-BCBD-A84E6F00C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EDEE7-9F96-4BA4-9ED1-BCD0391FF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A8C7B-71D3-4B06-BCAA-4057BE59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34497-9FCD-4B0B-9A63-64D883E7A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17EAC0-7359-4E61-AD9F-5E9099EBD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BE480-38EB-4650-B7F4-50939A44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1696E1-6C6E-4694-A69A-8F74C6B7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8352F-D94C-40B5-A672-73213C4E3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CE5D1-FF32-4E17-8D66-AC7EA96E8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724F0-EA16-4FB0-AB21-112CDFE16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5CEB-24A5-46B8-B55E-1BCCD5BBA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22017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1635645"/>
            <a:ext cx="6600825" cy="3080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FVPSVI+SKNBNV+MicrosoftYaHei-Bold"/>
                <a:cs typeface="FVPSVI+SKNBNV+MicrosoftYaHei-Bold"/>
              </a:rPr>
              <a:t>qcc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成果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汇报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品管圈</a:t>
            </a:r>
          </a:p>
          <a:p>
            <a:pPr marL="0" marR="0">
              <a:lnSpc>
                <a:spcPts val="4950"/>
              </a:lnSpc>
              <a:spcBef>
                <a:spcPts val="94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提高病人良肢位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摆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放</a:t>
            </a:r>
          </a:p>
          <a:p>
            <a:pPr marL="0" marR="0">
              <a:lnSpc>
                <a:spcPts val="4950"/>
              </a:lnSpc>
              <a:spcBef>
                <a:spcPts val="93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的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规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范率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理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4E1B04"/>
                </a:solidFill>
                <a:latin typeface="DEQHGN+MS-UIGothic"/>
                <a:cs typeface="DEQHGN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OF</a:t>
            </a:r>
            <a:r>
              <a:rPr sz="125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HDQSGT+UTBRMW+MicrosoftYaHei"/>
                <a:cs typeface="HDQSGT+UTBRMW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244113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CRGSEF+WBUCES+ArialMT"/>
                <a:cs typeface="CRGSEF+WBUCES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问题陈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0659" y="2953575"/>
            <a:ext cx="1881453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CRGSEF+WBUCES+ArialMT"/>
                <a:cs typeface="CRGSEF+WBUCES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原因分析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0659" y="3465385"/>
            <a:ext cx="3404978" cy="12965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CRGSEF+WBUCES+ArialMT"/>
                <a:cs typeface="CRGSEF+WBUCES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解决方案与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施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CRGSEF+WBUCES+ArialMT"/>
                <a:cs typeface="CRGSEF+WBUCES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DEQHGN+MS-UIGothic"/>
                <a:cs typeface="DEQHGN+MS-UIGothic"/>
              </a:rPr>
              <a:t>效果确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VPSVI+SKNBNV+MicrosoftYaHei-Bold"/>
                <a:cs typeface="FVPSVI+SKNBN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35225" y="297876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DEQHGN+MS-UIGothic"/>
                <a:cs typeface="DEQHGN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品管圈介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75095" cy="13017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CRGSEF+WBUCES+ArialMT"/>
                <a:cs typeface="CRGSEF+WBUCES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品管圈（</a:t>
            </a:r>
            <a:r>
              <a:rPr sz="150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QCC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）是一种由同一工作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所的人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、自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行品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管理活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成的小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集体合作、集思广益，活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品管手法，以全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参与的方式不断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持和改善自己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的活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主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题选</a:t>
            </a: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定理由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提高病人良肢位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放的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范率是改善病人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量的重要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防病人的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症和促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康复具有重要意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当前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理工作中，良肢位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放的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范率存在一定的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放不正确、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士缺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乏相关培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等，因此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有助于解决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并提高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EQHGN+MS-UIGothic"/>
                <a:cs typeface="DEQHGN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圈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VPSVI+SKNBNV+MicrosoftYaHei-Bold"/>
                <a:cs typeface="FVPSVI+SKNBN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28219" cy="10567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本品管圈由</a:t>
            </a:r>
            <a:r>
              <a:rPr sz="135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10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员组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成，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包括主管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护师</a:t>
            </a:r>
            <a:r>
              <a:rPr sz="135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3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护师</a:t>
            </a:r>
            <a:r>
              <a:rPr sz="135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4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士</a:t>
            </a:r>
            <a:r>
              <a:rPr sz="135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3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FVPSVI+SKNBNV+MicrosoftYaHei-Bold"/>
                <a:cs typeface="FVPSVI+SKNBN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具有丰富的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，具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备较强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组织协调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000000"/>
                </a:solidFill>
                <a:latin typeface="DEQHGN+MS-UIGothic"/>
                <a:cs typeface="DEQHGN+MS-UIGothic"/>
              </a:rPr>
              <a:t>合作能力。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FVPSVI+SKNBNV+MicrosoftYaHei-Bold"/>
                <a:cs typeface="FVPSVI+SKNBN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63725" y="2978761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问题陈</a:t>
            </a:r>
            <a:r>
              <a:rPr sz="4500">
                <a:solidFill>
                  <a:srgbClr val="4E1B04"/>
                </a:solidFill>
                <a:latin typeface="DEQHGN+MS-UIGothic"/>
                <a:cs typeface="DEQHGN+MS-UIGothic"/>
              </a:rPr>
              <a:t> 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状分析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病人良肢位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放的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缺乏有效的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估机制，无法及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正不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范操作。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范率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低，存在不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范操作和不良后果的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1267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员对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良肢位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放的重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程度不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缺乏相关培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问题识别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良肢位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放的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范操作未得到有</a:t>
            </a:r>
          </a:p>
          <a:p>
            <a:pPr marL="6667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行和推广。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员对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良肢位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放的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知和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缺乏科学、有效的培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和指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料，影响医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的操作水平。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570854" y="4623172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EQHGN+MS-UIGothic"/>
                <a:cs typeface="DEQHGN+MS-UIGothic"/>
              </a:rPr>
              <a:t>技能不足。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目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4E1B04"/>
                </a:solidFill>
                <a:latin typeface="DEQHGN+MS-UIGothic"/>
                <a:cs typeface="DEQHGN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56219" y="1846862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PSVI+SKNBNV+MicrosoftYaHei-Bold"/>
                <a:cs typeface="FVPSVI+SKNBN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216650" y="2601333"/>
            <a:ext cx="410263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提高病人良肢位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放的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范率至</a:t>
            </a:r>
            <a:r>
              <a:rPr sz="1500">
                <a:solidFill>
                  <a:srgbClr val="000000"/>
                </a:solidFill>
                <a:latin typeface="HDQSGT+UTBRMW+MicrosoftYaHei"/>
                <a:cs typeface="HDQSGT+UTBRMW+MicrosoftYaHei"/>
              </a:rPr>
              <a:t>90%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以上。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56219" y="328069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PSVI+SKNBNV+MicrosoftYaHei-Bold"/>
                <a:cs typeface="FVPSVI+SKNBN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37250" y="3882763"/>
            <a:ext cx="47460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完善良肢位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摆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放的培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和指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体系，提高医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1047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的操作技能和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知水平。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74000" y="476976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VPSVI+SKNBNV+MicrosoftYaHei-Bold"/>
                <a:cs typeface="FVPSVI+SKNBNV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37250" y="5371838"/>
            <a:ext cx="47460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建立有效的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督和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估机制，及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纠</a:t>
            </a: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正不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85000" y="5714738"/>
            <a:ext cx="22626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EQHGN+MS-UIGothic"/>
                <a:cs typeface="DEQHGN+MS-UIGothic"/>
              </a:rPr>
              <a:t>范操作，确保病人安全。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https://d.book118.com/058022017140006037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FVPSVI+SKNBNV+MicrosoftYaHei-Bold</vt:lpstr>
      <vt:lpstr>DEQHGN+MS-UIGothic</vt:lpstr>
      <vt:lpstr>SimSun</vt:lpstr>
      <vt:lpstr>HDQSGT+UTBRMW+MicrosoftYaHei</vt:lpstr>
      <vt:lpstr>CRGSEF+WBUCES+ArialMT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2024-09-18T00:48:05.775</cp:lastPrinted>
  <dcterms:created xsi:type="dcterms:W3CDTF">2024-09-17T16:48:05Z</dcterms:created>
  <dcterms:modified xsi:type="dcterms:W3CDTF">2024-09-17T16:48:06Z</dcterms:modified>
</cp:coreProperties>
</file>