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E75EDC-CBB9-49B9-BAA9-C6573E5AF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FF4662-AD1E-4D44-B323-6E93E573D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B6140-BA4B-4E56-ADDE-2DF25B4AB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BBD337-9C13-4611-8EBF-F54CF3EDB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2EB08-F056-4040-8250-ABAE3BB21E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4E01CB-1A8D-427A-8A40-99658EAD07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A9AB5F-2A6D-498F-9DAC-D78783C072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3295D2-660F-48F4-AFCB-C37C33F53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5D6618-198B-4B58-ABEF-049690C96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CAC95-8E6D-48D0-88DC-A62ABEA1E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5D006-C5FC-468F-9DC2-817C8A893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22127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物业管理纠纷处理法律制度</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物业管理纠纷处理的基本原则</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物业管理纠纷处理的法律制度</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物业管理纠纷处理的法律程序</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物业管理纠纷处理的法律责任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物业管理纠纷处理的实践案例与启示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物业管理纠纷概述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09" b="142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物业管理纠纷是指业主、业主委员会、物业服务企业或其他管理人之间在物业管理活动中发生的争执和冲突。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根据纠纷主体和性质的不同，物业管理纠纷可分为业主与业主之间的纠纷、业主与物业服务企业之间的纠纷、业主与开发商之间的纠纷等。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物业管理纠纷的定义与分类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299" r="3629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8946" r="289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物业管理纠纷的成因复杂多样，包括产权不清、服务质量差、费用收缴不透明、业主权益受侵害等。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成因</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物业管理纠纷具有多发性、群体性、复杂性和专业性等特点，往往涉及多方主体和多种法律关系。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物业管理纠纷的成因及特点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物业管理纠纷处理的法律依据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《物权法》、《合同法》、《物业管理条例》等国家法律法规为物业管理纠纷处理提供了基本的法律依据。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地方性法规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各地根据实际情况制定的地方性法规，如《XX市物业管理条例》等，为处理本地区的物业管理纠纷提供了具体规定。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司法解释和指导案例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最高人民法院发布的关于物业管理纠纷的司法解释和指导案例，为各级法院审理相关案件提供了参考依据。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物业管理纠纷处理的基本原则</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遵守国家法律法规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在处理物业管理纠纷时，必须严格遵守国家的相关法律法规，确保处理过程和结果具有合法性。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依法维护当事人权益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依法保护当事人的合法权益，确保纠纷处理不偏袒任何一方，维护社会公正。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依法处理原则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125" r="18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平等对待当事人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在处理物业管理纠纷时，应平等对待所有当事人，不偏袒任何一方，确保纠纷处理的公正性。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公正处理纠纷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在处理纠纷过程中，应以事实为依据，以法律为准绳，公正地作出处理决定，维护当事人的合法权益。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92" r="12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物业管理纠纷处理机构应及时响应纠纷，尽快展开调查和处理工作，避免纠纷升级和扩大化。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及时响应和处理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在处理物业管理纠纷时，应注重效率，尽量缩短处理时间，减少当事人的损失和不便。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高效解决纠纷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及时高效原则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和谐稳定原则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促进当事人和解</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在处理物业管理纠纷时，应积极促进当事人之间的和解，化解矛盾，维护社会稳定。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维护社区和谐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通过妥善处理物业管理纠纷，维护社区和谐稳定，为居民创造一个良好的居住环境。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物业管理纠纷处理的法律制度</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25" r="226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合同订立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物业服务合同是业主与物业服务企业之间明确权利义务关系的协议，应当遵循公平、自愿、等价有偿和诚实信用的原则订立。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物业服务合同应当对物业服务事项、服务质量、服务费用、双方的权利义务、专项维修资金的管理与使用、物业管理用房、合同期限、违约责任等内容进行约定。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合同履行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物业服务企业应当按照物业服务合同的约定，提供相应的服务。业主应当根据物业服务合同的约定交纳物业服务费用。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业主大会由物业管理区域内的全体业主组成，代表和维护物业管理区域内全体业主在物业管理活动中的合法权利，履行相应的义务。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业主大会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业主委员会是业主大会的执行机构，由业主大会选举产生，履行业主大会赋予的职责，执行业主大会决定的事项，接受业主的监督。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业主委员会</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业主大会与业主委员会制度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https://d.book118.com/058022127003006042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2024-09-20T22:51:21.575</cp:lastPrinted>
  <dcterms:created xsi:type="dcterms:W3CDTF">2024-09-20T14:51:21Z</dcterms:created>
  <dcterms:modified xsi:type="dcterms:W3CDTF">2024-09-20T14:51:23Z</dcterms:modified>
</cp:coreProperties>
</file>