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67FFFA-A6C9-4413-9F9A-FC98FA45D1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53EF9D-56BD-4713-8238-64DAC3C533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659960-7983-4BE6-85E0-9F959CD14C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84061BE-2A4F-4493-9D92-7ECF03ED4B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8102575-4480-4505-A54D-E98074EC93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557E0EA-0557-451C-9CF8-4E632A3730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BC4613B-8529-49CF-8E34-5CD4946672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7AA2CFD-C75F-4F48-8177-8417A22EA4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0EF0AF9-8FBD-4577-B5C1-C184C0B04D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7D1F3B-0A65-4DC9-AB6B-02C0347B10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88C6EF-6FF1-4A2A-B894-FD70DDDA03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58024051101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81004" y="845344"/>
            <a:ext cx="11029991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湖北能源现金流分析报告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湖北能源概况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现金流分析方法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湖北能源现金流分析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现金流预测与决策建议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本报告旨在分析湖北能源的现金流状况，评估其财务健康状况和未来发展潜力。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随着能源市场的竞争加剧，现金流管理对于能源企业的生存和发展至关重要。湖北能源作为湖北省的重要能源企业，其现金流状况对于企业及地方经济的发展具有重要影响。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现金流分析的重要性和意义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重要性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现金流分析是评估企业财务状况和经营绩效的关键指标，能够反映企业的偿债能力、营运能力和盈利能力。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意义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通过现金流分析，可以帮助投资者和债权人做出更明智的决策，同时也有助于企业管理者发现潜在的风险和机会，从而制定有效的经营策略。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湖北能源概况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076105" y="2148223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TextBox 3"/>
          <p:cNvSpPr txBox="1"/>
          <p:nvPr/>
        </p:nvSpPr>
        <p:spPr>
          <a:xfrm>
            <a:off x="2130122" y="1133367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成立时间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67265" y="1629392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成立于XXXX年，是湖北省的大型能源企业。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869478" y="1627599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106151" y="1893154"/>
            <a:ext cx="513241" cy="513241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2454057" y="3429801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2508074" y="2414945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注册资本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545217" y="2910971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注册资本达到XX亿元。</a:t>
            </a:r>
          </a:p>
        </p:txBody>
      </p:sp>
      <p:sp>
        <p:nvSpPr>
          <p:cNvPr id="10" name="AutoShape 10"/>
          <p:cNvSpPr/>
          <p:nvPr/>
        </p:nvSpPr>
        <p:spPr>
          <a:xfrm rot="2700000">
            <a:off x="1247430" y="2909177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2076105" y="4711380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2130122" y="369652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公司规模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167265" y="4192549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公司员工总数达到XXX人，其中高级职称XX人，中级职称XXX人。</a:t>
            </a:r>
          </a:p>
        </p:txBody>
      </p:sp>
      <p:sp>
        <p:nvSpPr>
          <p:cNvPr id="14" name="AutoShape 14"/>
          <p:cNvSpPr/>
          <p:nvPr/>
        </p:nvSpPr>
        <p:spPr>
          <a:xfrm rot="2700000">
            <a:off x="869478" y="4190755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5" name="Connector 15"/>
          <p:cNvCxnSpPr/>
          <p:nvPr/>
        </p:nvCxnSpPr>
        <p:spPr>
          <a:xfrm>
            <a:off x="2454057" y="5992957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TextBox 16"/>
          <p:cNvSpPr txBox="1"/>
          <p:nvPr/>
        </p:nvSpPr>
        <p:spPr>
          <a:xfrm>
            <a:off x="2508074" y="4978101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业务范围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45217" y="5474127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涵盖了电力、煤炭、天然气等多个领域。</a:t>
            </a:r>
          </a:p>
        </p:txBody>
      </p:sp>
      <p:sp>
        <p:nvSpPr>
          <p:cNvPr id="18" name="AutoShape 18"/>
          <p:cNvSpPr/>
          <p:nvPr/>
        </p:nvSpPr>
        <p:spPr>
          <a:xfrm rot="2700000">
            <a:off x="1247430" y="5472333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 rot="-2700000">
            <a:off x="1437430" y="3136214"/>
            <a:ext cx="604615" cy="604615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103936" y="4387558"/>
            <a:ext cx="575435" cy="575435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532320" y="5719567"/>
            <a:ext cx="474573" cy="474573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公司简介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3259" y="139481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03259" y="3911005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15856" y="391100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15856" y="1378942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703007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经营状况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703007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近年来，湖北能源的经营状况良好，营收和利润均保持稳定增长。公司的现金流状况也较为稳健，能够支持其业务的进一步扩张和发展。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98702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电力业务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98702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湖北能源拥有多座火电站和水电站，总装机容量达到XXX万千瓦。其电力业务占据了公司营收的XX%以上。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686105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煤炭业务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686105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公司在鄂西地区拥有多个煤矿，年产量达到XX万吨。煤炭业务是公司的重要收入来源之一。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98702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天然气业务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98702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公司拥有多个天然气管道和储气设施，年输气量达到XX亿立方米。天然气业务的发展潜力巨大。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业务范围和经营状况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现金流分析方法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现金流是公司经济活动中现金及现金等价物的流入和流出。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金流主要反映了公司的经营活动、投资活动和融资活动所产生的现金流量。其中，经营活动现金流主要包括销售商品、提供劳务收到的现金等；投资活动现金流主要包括购建固定资产、处置子公司及其他营业单位收到的现金净额等；融资活动现金流主要包括吸收投资、取得借款收到的现金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现金流的定义和构成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543457" y="1876457"/>
            <a:ext cx="3105086" cy="3105086"/>
          </a:xfrm>
          <a:prstGeom prst="ellipse">
            <a:avLst/>
          </a:prstGeom>
          <a:solidFill>
            <a:schemeClr val="accent2">
              <a:alpha val="2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838682" y="2171682"/>
            <a:ext cx="2514635" cy="251463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97329" y="1537698"/>
            <a:ext cx="346677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97329" y="2820233"/>
            <a:ext cx="3466777" cy="341833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现金流分析的常用方法包括趋势分析、结构分析和比率分析。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936144" y="1537698"/>
            <a:ext cx="346677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7936144" y="2820233"/>
            <a:ext cx="3466777" cy="341833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趋势分析是通过比较不同时期的现金流数据，分析现金流的变动趋势；结构分析是分析现金流的来源和用途，了解公司经营、投资和融资活动的现金流量结构；比率分析是通过计算现金流相关的财务比率，如现金流量债务比、现金流量净利率等，来评估公司的偿债能力、盈利能力和流动性等。</a:t>
            </a:r>
          </a:p>
        </p:txBody>
      </p:sp>
      <p:sp>
        <p:nvSpPr>
          <p:cNvPr id="8" name="Freeform 8"/>
          <p:cNvSpPr/>
          <p:nvPr/>
        </p:nvSpPr>
        <p:spPr>
          <a:xfrm>
            <a:off x="5503755" y="2836755"/>
            <a:ext cx="1184490" cy="1184490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现金流分析的常用方法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在现金流分析过程中，需要注意区分经营活动、投资活动和融资活动的现金流量，了解现金流量的真实含义；同时，需要关注现金流量的稳定性、充足性和持续性，以及现金流与利润之间的差异和协调性。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此外，还需要考虑现金流分析的局限性，如数据来源的可靠性和可比性，以及现金流分析结果在不同行业和公司之间的可比较性问题。在综合分析的基础上，结合公司的实际情况和市场环境，对公司的财务状况和未来发展做出合理的判断和预测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现金流分析的注意事项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https://d.book118.com/058024051101006031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60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2024-09-08T15:03:21.078</cp:lastPrinted>
  <dcterms:created xsi:type="dcterms:W3CDTF">2024-09-08T07:03:21Z</dcterms:created>
  <dcterms:modified xsi:type="dcterms:W3CDTF">2024-09-08T07:03:23Z</dcterms:modified>
</cp:coreProperties>
</file>