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E9C2B-F8F4-4DAC-8595-2F86147B7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43A6D-4991-4196-8BF3-91342FDF8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32A26-099F-460D-BC90-640AB7B65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489D1-D5E0-44A1-906B-BC5528A8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7297E4-D884-4ED3-9011-1B9ACAB7D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BAFBE-B16D-41D4-AFEC-7E996FFF2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4D632-768C-493E-B13D-DB1B33733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44945-BEBF-46E7-91D9-C50E0C61C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1E217-78C3-48B5-9ED4-A68C9F1A0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6EBE2-C303-41F5-9403-6EF12D02C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FFFC8-A6F6-497B-A581-0551DCEE1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24131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脑力激荡法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脑力激荡法基本概念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脑力激荡法实施步骤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创意筛选与评估方法论述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案例分析：成功运用脑力激荡法解决问题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注意事项与误区提示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脑力激荡法基本概念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30" r="316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脑力激荡法是一种集体创造性解决问题的方法，通过集体讨论、思维碰撞和灵感激发，产生新的观点、想法和解决方案。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自由畅想、禁止批评、以量求质、结合改善。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脑力激荡法定义与特点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脑力激荡法由美国广告学家亚历克斯·奥斯本于20世纪40年代提出，最初用于广告创意领域。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后来逐渐应用于企业管理、教育、科研等领域，成为一种广泛使用的创新思维方法。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脑力激荡法起源与发展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适用于解决各种问题，如新产品开发、市场策略制定、团队建设等。特别适用于需要创新思维和集体智慧的复杂问题。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能够激发团队成员的创造力和想象力，提高问题解决的效率和质量；促进团队成员之间的交流和合作，增强团队凝聚力和向心力；打破思维定势和惯性思维，产生更多新颖、独特的想法和观点。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脑力激荡法实施步骤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确定讨论主题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明确需要解决的问题或创新点，确保所有参与者对讨论主题有清晰的认识。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根据讨论主题，设定具体、可衡量的目标，以便评估讨论效果和产生的创意质量。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375" r="27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选择合适参与者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邀请具有不同背景、经验和技能的参与者，以便从多角度审视问题并产生更多创意。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确定团队规模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根据讨论主题和目标，确定适当的团队规模，以保证讨论的高效进行。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组建多元化团队参与讨论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制定规则与流程安排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制定讨论规则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明确讨论过程中的行为规范，如尊重他人意见、不批评或评价创意等，以营造积极的讨论氛围。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设计讨论流程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合理安排讨论时间、环节和顺序，确保讨论有条不紊地进行。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在讨论过程中，适时引导参与者关注问题本质和创意产生，避免偏离主题。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激发创意产生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采用多种方法激发参与者的创意思维，如提问、类比、逆向思考等，以产生更多高质量的创意。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引导讨论方向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引导并激发创意产生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创意筛选与评估方法论述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明确性、实用性、创新性、可行性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头脑风暴、思维导图、六顶思考帽、SWOT分析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技巧分享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创意筛选原则及技巧分享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252" b="825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技术可行性、经济可行性、社会可行性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原创性、新颖性、突破性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解决问题能力、实际应用价值、市场需求度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根据评估指标的重要性进行权重分配，如创新性、实用性、可行性等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收集信息、初步筛选、详细评估、综合打分、结果反馈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权重分配和综合评价过程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https://d.book118.com/058024131014006036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2024-09-15T05:37:42.748</cp:lastPrinted>
  <dcterms:created xsi:type="dcterms:W3CDTF">2024-09-14T21:37:42Z</dcterms:created>
  <dcterms:modified xsi:type="dcterms:W3CDTF">2024-09-14T21:37:44Z</dcterms:modified>
</cp:coreProperties>
</file>