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546D85-69AE-4AD2-8620-9DED556194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6C3AD2-6675-4CA1-B9FC-2FCD31324F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D764C1-7E47-4A4D-9B0E-992901545E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22A341-67B6-4D6F-A567-9E5E1F43C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33A75B-C57C-456A-971D-1B2E431D4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4799F1-C780-4088-9BFF-36476D7CA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83DE23-3AA7-4A14-89D0-961E6DA03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2F10D1-0A5C-4D81-93F8-454B48A4D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8052D3-AB8C-4BB9-9BBD-F3A33FA5FB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767D2C-3CAF-48DE-932C-F81188E5C5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25B078-9E2E-496E-803F-CD1CA12B8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02504010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收银防盗技巧课件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收银员职责与道德规范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防盗意识与防损技巧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识别假钞及防范措施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紧急情况处理及应对措施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实用防盗小技巧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收银员职责与道德规范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维护收银台整洁有序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收银台是商店的门面，收银员有责任保持其整洁有序。包括清理灰尘、保持前台的干净整洁、整理货架等。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提供优质的客户服务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收银员应始终保持友善和耐心，并致力于满足客户的需求。在处理客户投诉时，应积极解决问题，并确保客户满意。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确保商品扫描准确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收银员有责任确保每一个商品被准确地扫描和计费。如果发生错误，应及时纠正，并负责与上级领导进行沟通。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收银员职责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收银员应始终保持诚实守信，不欺骗客户或公司。这包括不进行欺诈行为、不偷盗公司财物等。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诚实守信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收银员应尊重每一位客户和同事，无论他们的身份、种族、性别等。应避免使用带有歧视性的语言或行为。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尊重他人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收银员应遵守公司的所有规定和政策，包括收银流程、安全规定等。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遵守公司规定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职业道德规范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391" b="939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公司应该为收银员提供职业道德教育，明确职责和期望。培训内容可以包括公司政策、客户服务技巧、如何处理投诉等。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上级领导和同事也应该树立良好的榜样，让收银员了解到职业道德的重要性。通过积极的引导和鼓励，帮助收银员建立正确的职业道德观念。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收银员职业道德教育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榜样作用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公司培训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防盗意识与防损技巧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定期进行防盗培训，强调防盗的重要性，让员工了解如何防止商品丢失。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提高员工防盗意识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建立防盗制度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667" r="12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建立奖惩机制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000" r="3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制定明确的防盗规定，如员工离岗时必须将商品放回原位，交接班时必须清点商品数量等。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对于表现出色的员工进行奖励，对于疏忽导致商品丢失的员工进行惩罚。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培养防盗意识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对于易损商品，要定期进行检查，防止出现损坏或丢失情况。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250" r="1325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定期检查商品质量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将商品摆放在显眼位置，便于顾客挑选，同时要注意防止商品被盗。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合理摆放商品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对于破损的商品要及时进行处理，如返厂维修或报废等。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及时处理破损商品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商品防损技巧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使用防盗标签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对于高价值商品，可以加装防盗标签，防止被盗。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定期维护收银机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定期进行收银机的维护和保养，确保其正常运行。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注意异常情况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员工要时刻关注收银机的异常情况，如卡顿、死机等，及时进行处理。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收银机防损技巧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https://d.book118.com/058025040104006023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2024-08-30T08:30:03.644</cp:lastPrinted>
  <dcterms:created xsi:type="dcterms:W3CDTF">2024-08-30T00:30:03Z</dcterms:created>
  <dcterms:modified xsi:type="dcterms:W3CDTF">2024-08-30T00:30:05Z</dcterms:modified>
</cp:coreProperties>
</file>