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1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833F9-17EA-4D61-9D44-CD421E0D8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D86B4-A47B-4214-BC89-8302FE0A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25307-FFBF-4AF9-8F24-C6BEA9C47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72A08-73CD-4848-A5A0-8D262F022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A4ABB6-F091-4958-98F9-0B1CA2297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A6EF3-8CF2-4E1C-8183-8A2B2B3E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71BDEB-45A7-4533-8E69-6D1B146A1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1A3C9-7791-4DB1-87CA-37ED9AACA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EB610-0E15-4865-8DC6-80958008B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125A7-127C-440D-9D4F-97D8CD3F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0D8B7-8B8D-4FB5-9BEC-AC1F341D8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099" r:id="rId2"/>
    <p:sldLayoutId id="2147499100" r:id="rId3"/>
    <p:sldLayoutId id="2147499101" r:id="rId4"/>
    <p:sldLayoutId id="2147499102" r:id="rId5"/>
    <p:sldLayoutId id="2147499103" r:id="rId6"/>
    <p:sldLayoutId id="2147499104" r:id="rId7"/>
    <p:sldLayoutId id="2147499105" r:id="rId8"/>
    <p:sldLayoutId id="2147499106" r:id="rId9"/>
    <p:sldLayoutId id="2147499107" r:id="rId10"/>
    <p:sldLayoutId id="2147499108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25074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/>
          </a:bodyPr>
          <a:lstStyle/>
          <a:p>
            <a:r>
              <a:rPr lang="zh-CN" altLang="en-US"/>
              <a:t>产品销售渠道分析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产品销售渠道概述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传统销售渠道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混合销售渠道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现代销售渠道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未来产品销售渠道趋势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产品销售渠道选择与优化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产品销售渠道概述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1048904" name="对角圆角矩形 52"/>
          <p:cNvSpPr/>
          <p:nvPr>
            <p:custDataLst>
              <p:tags r:id="rId2"/>
            </p:custDataLst>
          </p:nvPr>
        </p:nvSpPr>
        <p:spPr>
          <a:xfrm>
            <a:off x="1014984" y="2771210"/>
            <a:ext cx="10158983" cy="85527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53"/>
          <p:cNvSpPr/>
          <p:nvPr>
            <p:custDataLst>
              <p:tags r:id="rId3"/>
            </p:custDataLst>
          </p:nvPr>
        </p:nvSpPr>
        <p:spPr>
          <a:xfrm>
            <a:off x="1014984" y="2615253"/>
            <a:ext cx="629217" cy="58931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54"/>
          <p:cNvSpPr/>
          <p:nvPr>
            <p:custDataLst>
              <p:tags r:id="rId4"/>
            </p:custDataLst>
          </p:nvPr>
        </p:nvSpPr>
        <p:spPr>
          <a:xfrm>
            <a:off x="1644109" y="2615842"/>
            <a:ext cx="93049" cy="15508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56"/>
          <p:cNvSpPr txBox="1"/>
          <p:nvPr>
            <p:custDataLst>
              <p:tags r:id="rId5"/>
            </p:custDataLst>
          </p:nvPr>
        </p:nvSpPr>
        <p:spPr>
          <a:xfrm>
            <a:off x="1684717" y="2812995"/>
            <a:ext cx="9168426" cy="76413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定义：产品销售渠道是指产品从生产者向消费者转移的途径和方式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"/>
          <p:cNvSpPr/>
          <p:nvPr>
            <p:custDataLst>
              <p:tags r:id="rId6"/>
            </p:custDataLst>
          </p:nvPr>
        </p:nvSpPr>
        <p:spPr>
          <a:xfrm>
            <a:off x="1014984" y="4266044"/>
            <a:ext cx="10158983" cy="85527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6"/>
          <p:cNvSpPr/>
          <p:nvPr>
            <p:custDataLst>
              <p:tags r:id="rId7"/>
            </p:custDataLst>
          </p:nvPr>
        </p:nvSpPr>
        <p:spPr>
          <a:xfrm>
            <a:off x="1014984" y="4110087"/>
            <a:ext cx="629217" cy="58931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7"/>
          <p:cNvSpPr/>
          <p:nvPr>
            <p:custDataLst>
              <p:tags r:id="rId8"/>
            </p:custDataLst>
          </p:nvPr>
        </p:nvSpPr>
        <p:spPr>
          <a:xfrm>
            <a:off x="1644109" y="4111264"/>
            <a:ext cx="93049" cy="15508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9"/>
            </p:custDataLst>
          </p:nvPr>
        </p:nvSpPr>
        <p:spPr>
          <a:xfrm>
            <a:off x="1684717" y="4316068"/>
            <a:ext cx="9168426" cy="76413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分类：直接销售渠道和间接销售渠道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重要性</a:t>
            </a:r>
            <a:endParaRPr lang="zh-CN" altLang="en-US"/>
          </a:p>
        </p:txBody>
      </p:sp>
      <p:sp>
        <p:nvSpPr>
          <p:cNvPr id="10489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8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提升销售额和市场份额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降低成本和风险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0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增强客户满意度和忠诚度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2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优化库存管理和物流配送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销售渠道策略</a:t>
            </a:r>
            <a:endParaRPr lang="zh-CN" altLang="en-US"/>
          </a:p>
        </p:txBody>
      </p:sp>
      <p:sp>
        <p:nvSpPr>
          <p:cNvPr id="1049016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直接销售：通过公司自己的销售团队直接与客户建立联系，实现产品销售。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间接销售：通过经销商、代理商等中间商，将产品销售给客户。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网络销售：利用电商平台、自建官方网站等方式，实现产品销售。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促销策略：通过打折、赠品、优惠券等方式，吸引客户购买产品。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传统销售渠道</a:t>
            </a:r>
            <a:endParaRPr lang="zh-CN" altLang="en-US"/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零售商</a:t>
            </a:r>
            <a:endParaRPr lang="zh-CN" altLang="en-US"/>
          </a:p>
        </p:txBody>
      </p:sp>
      <p:sp>
        <p:nvSpPr>
          <p:cNvPr id="1049118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定义：直接面向消费者的销售渠道，包括实体店和在线商店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优势：覆盖面广，能够满足消费者即时购买的需求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劣势：成本高，需要大量库存和物流配送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适用范围：适合销售日常生活用品、食品等快速消费品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批发商</a:t>
            </a:r>
            <a:endParaRPr lang="zh-CN" altLang="en-US"/>
          </a:p>
        </p:txBody>
      </p:sp>
      <p:sp>
        <p:nvSpPr>
          <p:cNvPr id="1049178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2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0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6364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类型：根据不同的分类标准，批发商可以分为多种类型，如地域范围、产品类别、销售方式等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发展趋势：随着电子商务和现代物流的快速发展，传统批发商面临着巨大的挑战和机遇，需要不断创新和转型以适应市场的变化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7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定义：批发商是指向生产企业购进产品，然后转售给零售商、产业用户或各种非营利组织，不直接服务于个人消费者的商业机构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6364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作用：作为产品流通的重要环节，批发商能够将产品从生产者传递到更广泛的消费者手中，扩大产品的覆盖面和销售量</a:t>
            </a:r>
            <a:endParaRPr lang="zh-CN" altLang="en-US" sz="22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代理商</a:t>
            </a:r>
            <a:endParaRPr lang="zh-CN" altLang="en-US"/>
          </a:p>
        </p:txBody>
      </p:sp>
      <p:sp>
        <p:nvSpPr>
          <p:cNvPr id="1049238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定义：代理商是产品销售渠道中的重要环节，负责代理产品在指定区域内的销售和市场推广。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作用：代理商负责与终端客户建立联系，了解市场需求，提供销售支持，促进产品销售。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优势：代理商拥有丰富的行业经验和客户资源，能够提供专业的销售和市场推广服务。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劣势：代理商需要支付一定的代理费用，且对代理商的管理和控制相对较弱。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直销</a:t>
            </a:r>
            <a:endParaRPr lang="zh-CN" altLang="en-US"/>
          </a:p>
        </p:txBody>
      </p:sp>
      <p:sp>
        <p:nvSpPr>
          <p:cNvPr id="1049298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缺点：需要大量的人力、物力和财力投入，且需要具备强大的销售网络和渠道管理能力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定义：直销是指生产商直接与消费者建立联系，通过面对面的方式进行产品销售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优点：能够快速了解市场需求，建立品牌忠诚度，提高产品知名度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应用场景：适用于产品种类较少，但需要快速占领市场的企业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现代销售渠道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网络销售</a:t>
            </a:r>
            <a:endParaRPr lang="zh-CN" altLang="en-US"/>
          </a:p>
        </p:txBody>
      </p:sp>
      <p:sp>
        <p:nvSpPr>
          <p:cNvPr id="1049408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定义：通过网络平台进行商品销售的方式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优势：覆盖面广、成本低、方便快捷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常见形式：电商平台、社交媒体营销、直播带货等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发展趋势：随着互联网技术的不断发展，网络销售渠道越来越受到企业的重视和消费者的青睐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社交媒体销售</a:t>
            </a:r>
            <a:endParaRPr lang="zh-CN" altLang="en-US"/>
          </a:p>
        </p:txBody>
      </p:sp>
      <p:sp>
        <p:nvSpPr>
          <p:cNvPr id="1049468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定义：利用社交媒体平台进行产品推广和销售的方式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优势：覆盖面广，能够快速传播信息，与消费者互动性强，降低营销成本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社交媒体平台：微信、微博、抖音、快手等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实施方式：发布产品信息、直播带货、KOL合作等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电子商务平台</a:t>
            </a:r>
            <a:endParaRPr lang="zh-CN" altLang="en-US"/>
          </a:p>
        </p:txBody>
      </p:sp>
      <p:sp>
        <p:nvSpPr>
          <p:cNvPr id="1049528" name="矩形: 圆角 1"/>
          <p:cNvSpPr/>
          <p:nvPr>
            <p:custDataLst>
              <p:tags r:id="rId2"/>
            </p:custDataLst>
          </p:nvPr>
        </p:nvSpPr>
        <p:spPr>
          <a:xfrm>
            <a:off x="1014984" y="2460501"/>
            <a:ext cx="5018149" cy="129187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30" name="Freeform 7"/>
          <p:cNvSpPr/>
          <p:nvPr>
            <p:custDataLst>
              <p:tags r:id="rId3"/>
            </p:custDataLst>
          </p:nvPr>
        </p:nvSpPr>
        <p:spPr bwMode="auto">
          <a:xfrm flipV="1">
            <a:off x="1130774" y="2588635"/>
            <a:ext cx="1367546" cy="103807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32" name="标题"/>
          <p:cNvSpPr txBox="1"/>
          <p:nvPr>
            <p:custDataLst>
              <p:tags r:id="rId4"/>
            </p:custDataLst>
          </p:nvPr>
        </p:nvSpPr>
        <p:spPr>
          <a:xfrm>
            <a:off x="1130774" y="2549842"/>
            <a:ext cx="1061798" cy="111499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34" name="正文"/>
          <p:cNvSpPr txBox="1"/>
          <p:nvPr>
            <p:custDataLst>
              <p:tags r:id="rId5"/>
            </p:custDataLst>
          </p:nvPr>
        </p:nvSpPr>
        <p:spPr>
          <a:xfrm>
            <a:off x="2460893" y="2461677"/>
            <a:ext cx="3572292" cy="129187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定义：电子商务平台是指通过网络技术手段，实现商品或服务的交易、支付等功能的平台。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536" name="矩形: 圆角 19"/>
          <p:cNvSpPr/>
          <p:nvPr>
            <p:custDataLst>
              <p:tags r:id="rId6"/>
            </p:custDataLst>
          </p:nvPr>
        </p:nvSpPr>
        <p:spPr>
          <a:xfrm>
            <a:off x="6155604" y="2460501"/>
            <a:ext cx="5018149" cy="129187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38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65516" y="2587459"/>
            <a:ext cx="1367546" cy="103807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40" name="标题"/>
          <p:cNvSpPr txBox="1"/>
          <p:nvPr>
            <p:custDataLst>
              <p:tags r:id="rId8"/>
            </p:custDataLst>
          </p:nvPr>
        </p:nvSpPr>
        <p:spPr>
          <a:xfrm>
            <a:off x="6265516" y="2549254"/>
            <a:ext cx="1061798" cy="111499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42" name="正文"/>
          <p:cNvSpPr txBox="1"/>
          <p:nvPr>
            <p:custDataLst>
              <p:tags r:id="rId9"/>
            </p:custDataLst>
          </p:nvPr>
        </p:nvSpPr>
        <p:spPr>
          <a:xfrm>
            <a:off x="7596223" y="2462852"/>
            <a:ext cx="3572292" cy="129187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优势：突破地域限制，扩大销售范围；降低销售成本，提高销售效率；提供个性化服务，满足消费者需求。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544" name="矩形: 圆角 28"/>
          <p:cNvSpPr/>
          <p:nvPr>
            <p:custDataLst>
              <p:tags r:id="rId10"/>
            </p:custDataLst>
          </p:nvPr>
        </p:nvSpPr>
        <p:spPr>
          <a:xfrm>
            <a:off x="1014984" y="3981645"/>
            <a:ext cx="5018149" cy="129187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46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1130774" y="4109779"/>
            <a:ext cx="1367546" cy="103807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48" name="标题"/>
          <p:cNvSpPr txBox="1"/>
          <p:nvPr>
            <p:custDataLst>
              <p:tags r:id="rId12"/>
            </p:custDataLst>
          </p:nvPr>
        </p:nvSpPr>
        <p:spPr>
          <a:xfrm>
            <a:off x="1130774" y="4070986"/>
            <a:ext cx="1061798" cy="111499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50" name="正文"/>
          <p:cNvSpPr txBox="1"/>
          <p:nvPr>
            <p:custDataLst>
              <p:tags r:id="rId13"/>
            </p:custDataLst>
          </p:nvPr>
        </p:nvSpPr>
        <p:spPr>
          <a:xfrm>
            <a:off x="2460893" y="3982821"/>
            <a:ext cx="3572292" cy="129187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571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现代销售渠道：随着互联网技术的发展，电子商务平台已成为现代销售渠道的重要组成部分。通过电子商务平台，企业可以拓展销售渠道，提高销售额和市场份额。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552" name="矩形: 圆角 24"/>
          <p:cNvSpPr/>
          <p:nvPr>
            <p:custDataLst>
              <p:tags r:id="rId14"/>
            </p:custDataLst>
          </p:nvPr>
        </p:nvSpPr>
        <p:spPr>
          <a:xfrm>
            <a:off x="6155604" y="3981645"/>
            <a:ext cx="5018149" cy="129187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54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65516" y="4108603"/>
            <a:ext cx="1367546" cy="103807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56" name="标题"/>
          <p:cNvSpPr txBox="1"/>
          <p:nvPr>
            <p:custDataLst>
              <p:tags r:id="rId16"/>
            </p:custDataLst>
          </p:nvPr>
        </p:nvSpPr>
        <p:spPr>
          <a:xfrm>
            <a:off x="6265516" y="4069810"/>
            <a:ext cx="1061798" cy="111499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58" name="正文"/>
          <p:cNvSpPr txBox="1"/>
          <p:nvPr>
            <p:custDataLst>
              <p:tags r:id="rId17"/>
            </p:custDataLst>
          </p:nvPr>
        </p:nvSpPr>
        <p:spPr>
          <a:xfrm>
            <a:off x="7596223" y="3983408"/>
            <a:ext cx="3572292" cy="129187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461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案例：阿里巴巴、京东等电子商务平台已成为国内乃至全球最大的电商平台之一，吸引了众多企业入驻，为消费者提供了丰富的商品选择和服务。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移动端销售</a:t>
            </a:r>
            <a:endParaRPr lang="zh-CN" altLang="en-US"/>
          </a:p>
        </p:txBody>
      </p:sp>
      <p:sp>
        <p:nvSpPr>
          <p:cNvPr id="104959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定义：通过手机、平板等移动设备进行销售的方式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优势：方便快捷，随时随地，能够满足消费者的即时需求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常见形式：APP、小程序、社交媒体等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未来趋势：随着移动设备的普及和技术的进步，移动端销售将越来越重要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https://d.book118.com/058025074010006034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产品销售渠道分析</vt:lpstr>
      <vt:lpstr>目录</vt:lpstr>
      <vt:lpstr>产品销售渠道概述</vt:lpstr>
      <vt:lpstr>定义和分类</vt:lpstr>
      <vt:lpstr>重要性</vt:lpstr>
      <vt:lpstr>销售渠道策略</vt:lpstr>
      <vt:lpstr>传统销售渠道</vt:lpstr>
      <vt:lpstr>零售商</vt:lpstr>
      <vt:lpstr>批发商</vt:lpstr>
      <vt:lpstr>代理商</vt:lpstr>
      <vt:lpstr>直销</vt:lpstr>
      <vt:lpstr>现代销售渠道</vt:lpstr>
      <vt:lpstr>网络销售</vt:lpstr>
      <vt:lpstr>社交媒体销售</vt:lpstr>
      <vt:lpstr>电子商务平台</vt:lpstr>
      <vt:lpstr>移动端销售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2024-09-12T06:07:56.992</cp:lastPrinted>
  <dcterms:created xsi:type="dcterms:W3CDTF">2024-09-11T22:07:57Z</dcterms:created>
  <dcterms:modified xsi:type="dcterms:W3CDTF">2024-09-11T22:07:59Z</dcterms:modified>
</cp:coreProperties>
</file>