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59B1F-C6A9-4056-A2B2-1C564FB16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DC3BA-C11E-4FFE-83FB-789888C24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6EF90-71CD-415D-B867-FC195F927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63B0E8-FCE0-4D41-9254-545985327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DEB9B1-EEC9-45E2-8B35-7F28AEAEF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35C99F-E786-43E2-A291-D22E1ED6D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9C2DCD-894A-4977-A7F5-85862BCC6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259B5-66AA-4AEB-BAB0-C02207AEB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32F9A-B844-4014-A057-F20F546CF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E84F2-7AE8-4916-AFF4-CE0A3998D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98B7B-4EA0-4101-A93E-E9E834AFE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2600205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6教师培训的最佳实践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2023-12-18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教师培训需求分析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培训方式与方法选择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培训效果评估与改进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培训资源整合与共享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507" b="1950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507" b="195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教师培训是提升教育质量的重要途径，通过提高教师的教育教学能力，促进学生的学习成果。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随着教育理念和教学方式的不断更新，教师培训有助于教师适应新的教育变革，更好地满足学生需求。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教师培训为教师提供持续学习的机会，有助于教师的专业成长和职业发展。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介绍教师培训的主要内容和采用的教学方式，如课程设计、教学方法、教育技术等。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阐述如何评估教师培训的效果，包括学生的学习成果、教师的反馈、课堂观察等方面。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探讨教师培训面临的挑战，如时间安排、资源分配、教师参与度等，并提出相应的解决方案。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展望教师培训的未来发展趋势，如个性化培训、在线培训、跨界合作等，并提出建议和期望。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教师培训需求分析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123" b="1612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教学技能评估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通过课堂观察、教学录像分析等方式，评估教师的教学技能水平，如讲解能力、课堂管理能力等。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学科知识测评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通过试卷、面试等形式，测评教师的学科知识水平，包括专业知识、教育教学理论知识等。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教师自评与同事互评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引导教师进行自我反思，同时征求同事的意见和建议，全面了解教师的能力现状。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教师能力现状评估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提升教学技能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通过培训，使教师熟练掌握各种教学技能，提高教学效果和学生学习成绩。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更新学科知识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帮助教师了解最新的学科发展动态和前沿知识，提高教师的学科素养。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增强教师职业素养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培养教师的职业道德、教育情怀和团队协作精神，提高教师的综合素质。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重点培训教学基本功、课堂管理、教育教学理论等，帮助新教师尽快适应教学工作。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新教师培训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在职教师培训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骨干教师培训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根据教师的实际需求，提供有针对性的培训课程，如学科教学能力提升、教育科研方法等。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着重培养教师的领导力和创新能力，鼓励骨干教师发挥示范引领作用，带动学校整体发展。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针对不同教师群体的需求分析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介绍学科最新研究成果、发展趋势及热点问题，帮助教师更新专业知识体系。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学科前沿动态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加强教师跨学科知识储备，提高综合素质和教育教学能力。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跨学科知识融合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解读国家教育政策法规，提升教师教育法制意识和政策执行力。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教育政策法规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专业知识更新与拓展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探讨如何运用案例分析、小组讨论、角色扮演等互动式教学方法，提高课堂参与度。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互动式教学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针对不同学生的需求，提供个性化的教学策略，促进每个学生的发展。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差异化教学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8" r="1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培训教师如何科学评价学生的学习成果，并给予及时有效的反馈，帮助学生持续改进。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评价与反馈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教学方法与技能提升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多媒体教学技能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学习制作高质量的多媒体课件，包括PPT设计、音视频编辑等技能。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信息技术与教学融合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探讨如何将信息技术与教学深度融合，如利用大数据、人工智能等技术提升教学效果。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在线教学平台使用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熟悉主流在线教学平台的功能和操作，掌握在线课程建设、发布和管理的方法。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667" r="20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现代教育技术应用培训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培训方式与方法选择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互动与参与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利用在线平台的互动性，鼓励教师参与讨论、分享经验和观点，促进彼此之间的学习和合作。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多样化在线课程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提供丰富多样的在线课程，涵盖教学方法、教育心理学、课堂管理等内容，以满足不同教师的需求。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个性化学习路径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根据教师的需求和兴趣，定制个性化的学习路径，提供针对性的课程和资源推荐。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108" r="111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线上培训平台利用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https://d.book118.com/058026002053006045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2024-09-25T20:35:31.888</cp:lastPrinted>
  <dcterms:created xsi:type="dcterms:W3CDTF">2024-09-25T12:35:31Z</dcterms:created>
  <dcterms:modified xsi:type="dcterms:W3CDTF">2024-09-25T12:35:34Z</dcterms:modified>
</cp:coreProperties>
</file>