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5894-BE57-47C7-AE47-F87047A5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E1ABD-9D1A-458E-BB82-FF3CB2F5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0C454-1896-4E1D-B68F-C9DA8B155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C887C-FC33-4107-83D9-7F63C3865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8D16A-7803-4088-891F-7D42E99A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125FF-8225-4CA1-B1AF-A859CFC80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7EDE1-7AA3-47C4-BA82-60F2DDCA6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7F05E-53D0-4FBA-A419-69917153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3E9CF-9539-4788-9438-41CA0E8A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30959-B85D-4B8A-A6E2-0D6B403D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F3A80-72A0-4061-8905-D1795DEAC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604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电站电气部分讲义\n## 1.水电站电气系统概述\n### 1.1水电站电气系统的组成及功能\n### 1.2水电站电气系统的基本原理\n### 1.3水电站电气系统的分类\n## 2.水电站发电机及励磁系统\n### 2.1发电机的基本原理和结构\n### 2.2发电机的运行特性及参数\n### 2.3励磁系统及其对发电机运行的影响\n## 3.水电站变压器及输电线路\n### 3.1变压器的基本原理和结构\n### 3.2变压器的运行特性及参数\n### 3.3输电线路的基本原理和参数\n## 4.水电站电气设备的保护与控制\n### 4.1电气设备的保护原理及装置\n### 4.2电气设备的控制原理及系统\n### 4.3电气设备的自动化与智能化\n## 5.水电站电气系统的运行与维护\n### 5.1水电站电气系统的运行管理\n### 5.2水电站电气系统的日常维护\n### 5.3水电站电气系统的故障诊断与处理\n## 6.水电站电气系统的设计与规划\n### 6.1水电站电气系统的设计原则与方法\n### 6.2水电站电气系统的规划与设计实例\n### 6.3水电站电气系统的发展趋势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水电站电气部分讲义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水电站电气系统概述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发电机：将机械能转换为电能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变压器：将电压升高或降低，以满足不同电气设备的需要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输电线路：将电能传输到用户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发电设备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断路器：用于切断或接通电路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互感器：用于测量电压、电流等电气参数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电容器：用于无功补偿和平衡电压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调节器：用于调节发电机的有功功率、无功功率等参数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保护装置：用于保护电气设备，防止故障发生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自动控制装置：实现电气设备的自动控制和调节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水电站电气系统的组成及功能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组合 23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电能的产生与转换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发电机：通过电磁感应原理产生电能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变压器：通过电磁感应原理实现电压转换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输电线路：通过电磁感应原理传输电能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电气设备的运行与控制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断路器：通过控制电路的通断来控制电气设备的运行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互感器：通过测量电气参数来实现设备的监控和保护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电容器：通过补偿无功功率来提高电力系统的功率因数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电气系统的保护与自动化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保护装置：通过监测电气设备的异常状态来实现保护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自动控制装置：通过自动调节和控制系统来实现设备的稳定运行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水电站电气系统的基本原理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按功能分类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发电系统：包括发电设备、电气设备等，用于产生和输出电能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输电系统：包括输电线路、变电站等，用于将电能传输到用户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配电系统：包括配电线路、配电设备等，用于将电能分配到各个用电点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按电压等级分类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高压系统：电压等级在10kV以上的系统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中压系统：电压等级在10kV以下的系统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低压系统：电压等级在1kV以下的系统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水电站电气系统的分类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水电站发电机及励磁系统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发电机的基本原理和结构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组合 2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组合 2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电磁感应原理：通过磁场变化产生电动势，从而产生电能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能量转换：机械能转换为电能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组合 2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定子：铁芯和绕组，用于产生磁场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转子：铁芯和绕组，用于感应电动势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轴：连接定子和转子，传递机械能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运行特性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功率特性：发电机输出功率与转速、励磁电流之间的关系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励磁特性：发电机端电压与励磁电流之间的关系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效率特性：发电机输出功率与效率之间的关系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参数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额定功率：发电机在额定工况下的输出功率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额定电压：发电机在额定工况下的端电压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额定电流：发电机在额定工况下的输出电流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励磁方式：发电机励磁电流的供应方式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发电机的运行特性及参数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励磁系统及其对发电机运行的影响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组合 3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组合 30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励磁系统的作用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提供励磁电流：使发电机转子产生磁场，从而产生电动势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调节励磁电流：根据发电机运行状态调整励磁电流，以保证发电机的稳定运行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组合 31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励磁系统对发电机运行的影响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输出功率：励磁电流的大小影响发电机的输出功率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稳定性：励磁系统的稳定性能影响发电机的运行稳定性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效率：励磁系统对发电机效率的影响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水电站变压器及输电线路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变压器的基本原理和结构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变压器的基本原理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电磁感应原理：通过磁场变化实现电压转换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能量转换：电能转换为磁能，再转换为电能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变压器的结构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铁芯：用于产生磁场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绕组：用于传递电能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绝缘油：用于绝缘和冷却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运行特性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电压特性：变压器输出电压与输入电压之间的关系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电流特性：变压器输出电流与输入电流之间的关系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功率特性：变压器输出功率与输入功率之间的关系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参数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额定功率：变压器在额定工况下的输出功率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额定电压：变压器在额定工况下的输入和输出电压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额定电流：变压器在额定工况下的输入和输出电流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变压器的运行特性及参数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输电线路的基本原理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电磁感应原理：通过导线传递电能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能量传输：电能通过导线传输到用户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输电线路的参数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线路电阻：线路的电阻值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线路电感：线路的电感值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线路电容：线路的电容值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绝缘电阻：线路的绝缘性能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输电线路的基本原理和参数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https://d.book118.com/058026043142006036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水电站电气部分讲义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2024-09-16T12:44:27.321</cp:lastPrinted>
  <dcterms:created xsi:type="dcterms:W3CDTF">2024-09-16T04:44:27Z</dcterms:created>
  <dcterms:modified xsi:type="dcterms:W3CDTF">2024-09-16T04:44:29Z</dcterms:modified>
</cp:coreProperties>
</file>