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8E14-11EF-4ED5-B291-CB3FEE2A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45301-9439-469E-97F6-D229C0D2A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E5B4A-9FF0-48EE-A875-ACC52823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D8C2A-3737-4969-9F4F-9FD760F3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70A57-A9B4-4CF8-B642-4F431755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8255A-763B-4DA7-8A16-E9957180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168EB-B034-45A2-9AD8-500B02F6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2CDF7-FA01-4CF9-BB8E-14861E3A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16F87-0CBA-414C-9D34-CEF638835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D947B-0B13-4597-89C7-19FDFDD9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B553-F8A0-48D8-8A31-9FBAE515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44" r:id="rId2"/>
    <p:sldLayoutId id="2147486245" r:id="rId3"/>
    <p:sldLayoutId id="2147486246" r:id="rId4"/>
    <p:sldLayoutId id="2147486247" r:id="rId5"/>
    <p:sldLayoutId id="2147486248" r:id="rId6"/>
    <p:sldLayoutId id="2147486249" r:id="rId7"/>
    <p:sldLayoutId id="2147486250" r:id="rId8"/>
    <p:sldLayoutId id="2147486251" r:id="rId9"/>
    <p:sldLayoutId id="2147486252" r:id="rId10"/>
    <p:sldLayoutId id="21474862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6102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2024年篮球比赛的新战术攻防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新战术攻防的实施要点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新战术攻防的背景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新战术攻防的特点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新战术攻防的挑战与前景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新战术攻防的案例分析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新战术攻防的背景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篮球比赛的发展趋势</a:t>
            </a:r>
            <a:endParaRPr lang="zh-CN" altLang="en-US"/>
          </a:p>
        </p:txBody>
      </p:sp>
      <p:sp>
        <p:nvSpPr>
          <p:cNvPr id="104899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战术多样化：随着篮球运动的发展，战术变得越来越多样化，各种战术层出不穷。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攻防平衡：篮球比赛越来越注重攻防平衡，攻防转换速度加快，攻防节奏更加紧张。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球员位置模糊化：随着球员技术的提高，球员的位置越来越模糊，球员之间的配合更加默契。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科技助力：科技在篮球比赛中的应用越来越广泛，如数据分析、视频分析等，帮助教练和球员更好地理解和改进战术。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新战术攻防的必要性</a:t>
            </a:r>
            <a:endParaRPr lang="zh-CN" altLang="en-US"/>
          </a:p>
        </p:txBody>
      </p:sp>
      <p:sp>
        <p:nvSpPr>
          <p:cNvPr id="10490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篮球比赛的竞争越来越激烈，需要不断创新战术来应对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现代篮球运动员的身体素质和技术水平不断提高，传统的战术已经无法满足需求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新战术攻防可以提高球队的进攻效率和防守效果，增强比赛的观赏性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新战术攻防可以激发球员的创造力和团队精神，提高球队的整体实力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传统战术攻防的局限性</a:t>
            </a:r>
            <a:endParaRPr lang="zh-CN" altLang="en-US"/>
          </a:p>
        </p:txBody>
      </p:sp>
      <p:sp>
        <p:nvSpPr>
          <p:cNvPr id="10491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战术单一，容易被对手预测和破解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缺乏灵活性，难以应对场上的变化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防守强度不足，容易被对手突破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进攻效率低，难以得分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新战术攻防的特点</a:t>
            </a:r>
            <a:endParaRPr lang="zh-CN" altLang="en-US"/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注重团队配合与个人能力相结合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团队配合：球员之间的默契配合，共同完成进攻和防守任务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个人能力：球员的个人技术、身体素质和战术意识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攻防转换：快速攻防转换，提高比赛节奏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战术灵活性：根据对手的战术变化，灵活调整自己的战术策略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强调快速转换进攻和防守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快速转换进攻：通过快速传球和移动，创造得分机会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快速转换防守：通过快速轮换和补位，限制对手得分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强调团队协作：球员之间需要紧密配合，共同完成攻防任务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适应能力强：新战术攻防需要球员具备较强的适应能力和应变能力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重视外线投射和内线强攻的平衡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外线投射：强调三分球的重要性，提高投篮命中率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内线强攻：加强内线球员的进攻能力，提高篮下得分效率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攻防转换：快速攻防转换，提高比赛节奏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团队配合：强调团队配合，提高整体进攻和防守效果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https://d.book118.com/058026102132006031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</vt:lpstr>
      <vt:lpstr>Calibri Light</vt:lpstr>
      <vt:lpstr>微软雅黑</vt:lpstr>
      <vt:lpstr>Office Theme</vt:lpstr>
      <vt:lpstr>2024年篮球比赛的新战术攻防</vt:lpstr>
      <vt:lpstr>目录</vt:lpstr>
      <vt:lpstr>单击此处添加章节
标题内容</vt:lpstr>
      <vt:lpstr>新战术攻防的背景</vt:lpstr>
      <vt:lpstr>篮球比赛的发展趋势</vt:lpstr>
      <vt:lpstr>新战术攻防的必要性</vt:lpstr>
      <vt:lpstr>传统战术攻防的局限性</vt:lpstr>
      <vt:lpstr>新战术攻防的特点</vt:lpstr>
      <vt:lpstr>注重团队配合与个人能力相结合</vt:lpstr>
      <vt:lpstr>强调快速转换进攻和防守</vt:lpstr>
      <vt:lpstr>重视外线投射和内线强攻的平衡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2024-09-08T22:58:49.284</cp:lastPrinted>
  <dcterms:created xsi:type="dcterms:W3CDTF">2024-09-08T14:58:49Z</dcterms:created>
  <dcterms:modified xsi:type="dcterms:W3CDTF">2024-09-08T14:58:51Z</dcterms:modified>
</cp:coreProperties>
</file>