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ABD34-294F-4320-AA8A-F8DAF5E94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A614D-926E-46E9-8F3C-813D727CC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E111D-9ADF-4FE7-ABE0-506F8A161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DD2C3-29CF-437C-B5E0-EDD0C576A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ACA57-405B-4692-84C5-B7F81E305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C61C7A-59CE-4D8B-89DA-0DBC43F78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C29B4-D2D5-4860-8B8B-1F2C74FAB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DCF81-3C6D-4CAA-A1E3-FF064621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5555E-DB10-40B2-BF65-01661E564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2CC39-CE28-47C4-BDD1-B5C66842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CB93A-AE15-4454-B8CB-426030E67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27131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中国现代化的发展历程概论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中国现代化的起步与探索（19世纪40年代-20世纪初）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中国现代化的曲折发展（20世纪初-1949年）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中国现代化的新纪元（1949年至今）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中国现代化发展的主要成就与经验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中国现代化面临的挑战与未来发展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现代化是一个国家、民族或地区在经济、政治、文化、社会等各个方面实现全面、协调、可持续发展的过程。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现代化包括经济现代化、政治现代化、文化现代化、社会现代化等多个方面，涉及工业化、信息化、城市化、农业现代化等多个领域。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古代中国的辉煌与衰落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中国历史上曾经创造了著名的唐、宋、元、明等朝代，成为了世界的经济、文化和科技中心，但随着近代以来的衰落，中国逐渐落后于西方国家。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近代中国的救亡图存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面对西方的冲击和侵略，中国经历了多次救亡图存的运动，如洋务运动、戊戌变法、辛亥革命等，试图通过学习西方实现现代化。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新中国的成立与发展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1949年新中国成立后，中国开始了自己的现代化探索之路，经历了多次政治和经济体制的变革，逐渐实现了从站起来、富起来到强起来的伟大飞跃。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中国现代化的历史背景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揭示中国现代化的发展规律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通过对中国现代化历程的深入研究，可以揭示出中国现代化的发展规律，为其他国家的现代化提供借鉴和参考。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总结中国现代化的经验教训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中国现代化历程中既有成功的经验，也有失败的教训。通过总结这些经验教训，可以为今后的现代化建设提供有益的启示。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探索中国现代化的未来发展方向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随着全球化和信息化的加速发展，中国面临着新的机遇和挑战。通过对中国现代化历程的研究，可以探索出中国现代化的未来发展方向，为实现中华民族伟大复兴的中国梦提供理论支撑。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中国现代化的起步与探索（19世纪40年代-20世纪初）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引进西方科学技术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洋务运动时期，中国开始引进西方的科学技术，包括军事技术、工业技术、交通和通讯技术等，试图通过技术引进实现国家的近代化。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建立近代化企业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洋务派通过引进外资和技术，建立了一批近代化的军工企业和民用企业，如江南制造总局、福州船政局等，促进了中国的工业化和现代化进程。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培养新式人才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洋务派还注重培养新式人才，建立了新式学堂和翻译机构，如京师同文馆、江南制造总局翻译馆等，培养了一批懂得西方科学技术的专业人才。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洋务运动与近代化尝试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政治制度变革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戊戌变法时期，维新派试图通过改革政治制度来实现国家的现代化，包括废除科举制度、建立议会制度等，旨在推动中国的政治民主化进程。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发展民族经济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维新派还提出了发展民族经济的口号，鼓励民间投资兴业，促进民族资本主义的发展，以增强国家的经济实力。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文化教育改革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维新派还倡导文化教育改革，包括废除八股文、推广新式教育等，旨在提高国民素质和文化水平。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戊戌变法与制度变革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辛亥革命与民主共和制度的建立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辛亥革命推翻了清王朝的封建帝制，结束了中国两千多年的君主专制制度，为中国现代化进程扫清了政治障碍。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建立民主共和制度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辛亥革命后，中国建立了民主共和制度，颁布了《中华民国临时约法》，规定了人民的基本权利和国家的政治制度，为中国现代化进程提供了政治保障。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促进民族资本主义发展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辛亥革命后，民族资本主义得到了进一步的发展，政府采取了一系列措施鼓励民间投资兴业，促进了民族经济的繁荣和发展。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推翻封建帝制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中国现代化的曲折发展（20世纪初-1949年）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北洋政府时期的现代化努力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北洋政府时期，中国经历了新文化运动等文化变革，推动了中国的思想解放和文化现代化。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推动文化变革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北洋政府时期，中国开始大量引进西方的科学技术，包括铁路、电信、矿业等领域的技术，促进了中国的工业化和现代化进程。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引进西方科学技术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北洋政府时期，中国建立了现代教育体系，包括高等教育、职业教育等，培养了大量现代化人才，为中国的现代化提供了人才支持。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建立现代教育体系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加强基础设施建设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国民政府时期，中国加强了基础设施建设，包括铁路、公路、水利等领域的建设，为中国的现代化提供了基础设施支持。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推动工业发展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国民政府时期，中国推动了工业发展，建立了多个工业区，促进了中国的工业化和现代化进程。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制定现代化规划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国民政府时期，中国制定了多个现代化规划，如《建国方略》、《实业计划》等，提出了以工业化为中心的现代化战略。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国民政府时期的现代化规划与实践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战争对现代化的破坏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抗日战争时期，中国的现代化进程受到了严重破坏，工业、交通、教育等领域都受到了不同程度的损失。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抗日战争时期，中国建立了战时经济体制，通过统制经济、资源动员等方式应对战争对现代化的挑战。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抗日战争时期，中国的科技与教育进行了战时调整，以适应战争的需要。同时，在艰苦的环境下，中国仍然坚持科学研究与教育发展，为战后的现代化奠定了基础。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战时经济体制的建立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科技与教育的战时调整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抗日战争时期的现代化挑战与应对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https://d.book118.com/058027131101006043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2024-09-23T06:08:08.566</cp:lastPrinted>
  <dcterms:created xsi:type="dcterms:W3CDTF">2024-09-22T22:08:08Z</dcterms:created>
  <dcterms:modified xsi:type="dcterms:W3CDTF">2024-09-22T22:08:10Z</dcterms:modified>
</cp:coreProperties>
</file>