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CD66F-4423-4537-848C-ADEB19FC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DDFB1-1B43-401F-8D31-B0C5F06D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B2FE-DC5A-4D5F-B23C-A7F54495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C857F-A3D0-4329-AEE6-31A6A77C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A779E-1D75-43E4-BE06-0ADAF1A4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8D7CF-856D-4069-8643-13BCEC64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C78F3-61F3-4868-BC65-D4298B72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4C887-D7AB-4543-B292-FA4D984A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8A4E3-9D1C-4142-A659-671ECC4D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05520-4AFD-4409-B7D4-893A588B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EEA12-FE1F-4870-A779-6949C921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005703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闵行区全程物流服务流程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闵行区全程物流服务流程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物流服务成本与效益分析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物流服务创新与发展趋势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物流服务是指通过一系列活动，将物品从供应地运输到目的地，以满足客户需求的过程。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53" r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包括物品的运输、仓储、装卸、包装、配送和信息管理等环节。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实现物品的高效、安全、准时、低成本流动，提升客户满意度。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物流服务是企业核心竞争力的重要组成部分，能够降低成本、提高效率、增强市场响应能力。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51" r="1245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物流服务是现代经济发展的重要支撑，能够推动产业升级、优化资源配置、促进区域经济发展。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优质的物流服务能够满足客户需求，提高客户满意度，增强客户忠诚度。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可分为区域物流、国内物流和国际物流。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可分为运输物流、仓储物流、配送物流和信息物流等。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可分为自营物流、第三方物流和第四方物流等。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闵行区全程物流服务流程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客户通过电话、邮件、网站等方式提交订单，物流公司接收并记录订单信息。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物流公司核实订单信息，包括货物数量、种类、发货地址和收货地址等，确保信息的准确性。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订单确认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根据订单信息，物流公司安排合适的运输方式和车辆，确保货物按时、按地、按量送达。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订单调度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装载货物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物流公司根据订单信息将货物装载到指定的运输车辆上。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运输调度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物流公司根据货物的目的地和数量，合理安排运输路线和车辆，确保货物安全、准时送达。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途中监控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物流公司通过GPS等监控设备，实时跟踪货物的运输状态，确保货物安全运输。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物流公司将货物的实时位置和状态信息反馈给客户，让客户了解货物的运输情况。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通过GPS等定位技术，实时获取货物的位置信息。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货物状态监控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通过车载监控设备，实时监测货物的温度、湿度、震动等状态信息，确保货物安全。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货物跟踪与监控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物流公司根据客户的具体要求，安排合适的交付方式和时间，确保货物安全、准时交付。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交付确认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客户收到货物后，在物流公司的交付单上签字确认，完成货物的交付过程。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到达通知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当货物到达目的地时，物流公司及时通知客户货物到达的信息。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货物到达与交付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物流服务质量控制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https://d.book118.com/058030057031006045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2024-09-25T15:35:23.553</cp:lastPrinted>
  <dcterms:created xsi:type="dcterms:W3CDTF">2024-09-25T07:35:23Z</dcterms:created>
  <dcterms:modified xsi:type="dcterms:W3CDTF">2024-09-25T07:35:25Z</dcterms:modified>
</cp:coreProperties>
</file>