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7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2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2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1048621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 vert="horz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 anchorCtr="0"/>
          <a:lstStyle/>
          <a:p>
            <a:pPr lvl="0" algn="r"/>
            <a:fld id="{9A0DB2DC-4C9A-4742-B13C-FB6460FD3503}" type="slidenum">
              <a:rPr lang="zh-CN" altLang="en-US" sz="1200">
                <a:latin typeface="微软雅黑" panose="020b0503020204020204" charset="-122"/>
                <a:ea typeface="微软雅黑"/>
              </a:rPr>
              <a:t>1</a:t>
            </a:fld>
            <a:endParaRPr lang="zh-CN" altLang="en-US" sz="1200"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2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1048621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 vert="horz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 anchorCtr="0"/>
          <a:lstStyle/>
          <a:p>
            <a:pPr lvl="0" algn="r"/>
            <a:fld id="{9A0DB2DC-4C9A-4742-B13C-FB6460FD3503}" type="slidenum">
              <a:rPr lang="zh-CN" altLang="en-US" sz="1200">
                <a:latin typeface="微软雅黑" panose="020b0503020204020204" charset="-122"/>
                <a:ea typeface="微软雅黑"/>
              </a:rPr>
              <a:t>2</a:t>
            </a:fld>
            <a:endParaRPr lang="zh-CN" altLang="en-US" sz="1200"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2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1048621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 vert="horz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 anchorCtr="0"/>
          <a:lstStyle/>
          <a:p>
            <a:pPr lvl="0" algn="r"/>
            <a:fld id="{9A0DB2DC-4C9A-4742-B13C-FB6460FD3503}" type="slidenum">
              <a:rPr lang="zh-CN" altLang="en-US" sz="1200">
                <a:latin typeface="微软雅黑" panose="020b0503020204020204" charset="-122"/>
                <a:ea typeface="微软雅黑"/>
              </a:rPr>
              <a:t>3</a:t>
            </a:fld>
            <a:endParaRPr lang="zh-CN" altLang="en-US" sz="1200"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2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1048621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 vert="horz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 anchorCtr="0"/>
          <a:lstStyle/>
          <a:p>
            <a:pPr lvl="0" algn="r"/>
            <a:fld id="{9A0DB2DC-4C9A-4742-B13C-FB6460FD3503}" type="slidenum">
              <a:rPr lang="zh-CN" altLang="en-US" sz="1200">
                <a:latin typeface="微软雅黑" panose="020b0503020204020204" charset="-122"/>
                <a:ea typeface="微软雅黑"/>
              </a:rPr>
              <a:t>4</a:t>
            </a:fld>
            <a:endParaRPr lang="zh-CN" altLang="en-US" sz="1200"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/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/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/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4558016-D393-4AF7-AF64-435030E8F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A8108EB-33FE-4146-9F25-120A9C786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F23F1B5-6B3A-4528-812C-A4BA44C6C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525C87A-E090-410A-BF76-857843E0B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B8B0F287-C1A2-41FA-8D01-638ECE554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9FF476BF-B351-4440-8419-DDAC4D0A1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9916ADB4-D760-463F-A377-CDA2F2B7D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4DBCA783-84DA-4D5B-880B-E698A00F1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B469E98-D50E-4F1D-8AFF-CFE4434B0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A036107-33C0-4625-AA92-5781E2848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93F5FE8-DCE3-4C2E-A99D-0BA656FE7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正文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image" Target="file:///D:\qq&#25991;&#20214;\712321467\Image\C2C\Image2\%7b75232B38-A165-1FB7-499C-2E1C792CACB5%7d.png" TargetMode="External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1.png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3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 r:link="rId1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22" Type="http://schemas.openxmlformats.org/officeDocument/2006/relationships/tags" Target="../tags/tag190.xml" /><Relationship Id="rId23" Type="http://schemas.openxmlformats.org/officeDocument/2006/relationships/tags" Target="../tags/tag191.xml" /><Relationship Id="rId24" Type="http://schemas.openxmlformats.org/officeDocument/2006/relationships/tags" Target="../tags/tag192.xml" /><Relationship Id="rId25" Type="http://schemas.openxmlformats.org/officeDocument/2006/relationships/tags" Target="../tags/tag193.xml" /><Relationship Id="rId26" Type="http://schemas.openxmlformats.org/officeDocument/2006/relationships/tags" Target="../tags/tag194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11.xml" /><Relationship Id="rId3" Type="http://schemas.openxmlformats.org/officeDocument/2006/relationships/image" Target="../media/image2.jpeg" /><Relationship Id="rId4" Type="http://schemas.openxmlformats.org/officeDocument/2006/relationships/tags" Target="../tags/tag212.xml" /><Relationship Id="rId5" Type="http://schemas.openxmlformats.org/officeDocument/2006/relationships/image" Target="../media/image3.jpeg" /><Relationship Id="rId6" Type="http://schemas.openxmlformats.org/officeDocument/2006/relationships/tags" Target="../tags/tag2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image" Target="../media/image4.png" /><Relationship Id="rId6" Type="http://schemas.openxmlformats.org/officeDocument/2006/relationships/tags" Target="../tags/tag23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251.xml" /><Relationship Id="rId11" Type="http://schemas.openxmlformats.org/officeDocument/2006/relationships/image" Target="../media/image7.jpeg" /><Relationship Id="rId12" Type="http://schemas.openxmlformats.org/officeDocument/2006/relationships/tags" Target="../tags/tag252.xml" /><Relationship Id="rId13" Type="http://schemas.openxmlformats.org/officeDocument/2006/relationships/image" Target="../media/image8.png" /><Relationship Id="rId14" Type="http://schemas.openxmlformats.org/officeDocument/2006/relationships/tags" Target="../tags/tag25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image" Target="../media/image5.jpeg" /><Relationship Id="rId7" Type="http://schemas.openxmlformats.org/officeDocument/2006/relationships/tags" Target="../tags/tag250.xml" /><Relationship Id="rId8" Type="http://schemas.openxmlformats.org/officeDocument/2006/relationships/image" Target="NULL" TargetMode="External" /><Relationship Id="rId9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image" Target="../media/image9.png" /><Relationship Id="rId6" Type="http://schemas.openxmlformats.org/officeDocument/2006/relationships/tags" Target="../tags/tag25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hyperlink" Target="https://d.book118.com/05803011006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>
            <p:custDataLst>
              <p:tags r:id="rId4"/>
            </p:custDataLst>
          </p:nvPr>
        </p:nvSpPr>
        <p:spPr>
          <a:xfrm>
            <a:off x="203200" y="822325"/>
            <a:ext cx="11487150" cy="2430145"/>
          </a:xfrm>
          <a:prstGeom prst="rect">
            <a:avLst/>
          </a:prstGeom>
        </p:spPr>
        <p:style>
          <a:lnRef idx="2">
            <a:srgbClr val="6096E6"/>
          </a:lnRef>
          <a:fillRef idx="0">
            <a:srgbClr val="FFFFFF"/>
          </a:fillRef>
          <a:effectRef idx="0">
            <a:srgbClr val="FFFFFF"/>
          </a:effectRef>
          <a:fontRef idx="minor">
            <a:sysClr val="windowText" lastClr="000000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>
                <a:ln w="12700" cmpd="sng">
                  <a:solidFill>
                    <a:srgbClr val="FFBA55"/>
                  </a:solidFill>
                  <a:prstDash val="solid"/>
                </a:ln>
                <a:solidFill>
                  <a:sysClr val="windowText" lastClr="000000"/>
                </a:solidFill>
                <a:effectLst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zh-CN" sz="4000" b="1">
                <a:solidFill>
                  <a:srgbClr val="00B05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2024九年级道法一轮复习</a:t>
            </a:r>
            <a:r>
              <a:rPr lang="en-US" altLang="zh-CN" sz="4000" b="1">
                <a:solidFill>
                  <a:srgbClr val="00B05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zh-CN" sz="4000" b="1">
                <a:solidFill>
                  <a:srgbClr val="00B05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 --------</a:t>
            </a:r>
            <a:r>
              <a:rPr lang="zh-CN" sz="4000" b="1">
                <a:solidFill>
                  <a:srgbClr val="00B05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国情教育</a:t>
            </a:r>
            <a:endParaRPr lang="zh-CN" sz="4400" b="1">
              <a:solidFill>
                <a:sysClr val="windowText" lastClr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ctr"/>
            <a:endParaRPr lang="zh-CN" sz="3600" b="1">
              <a:solidFill>
                <a:srgbClr val="FF0000"/>
              </a:solidFill>
              <a:highlight>
                <a:srgbClr val="FFFF00"/>
              </a:highlight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ctr"/>
            <a:r>
              <a:rPr lang="zh-CN" sz="36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第五节</a:t>
            </a:r>
            <a:r>
              <a:rPr lang="en-US" altLang="zh-CN" sz="3600" b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C000"/>
                </a:solidFill>
                <a:effectLst/>
                <a:highlight>
                  <a:srgbClr val="FFFF00"/>
                </a:highlight>
                <a:uFillTx/>
                <a:sym typeface="+mn-ea"/>
              </a:rPr>
              <a:t> </a:t>
            </a:r>
            <a:r>
              <a:rPr lang="zh-CN" sz="36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少年担当 走向未来</a:t>
            </a:r>
            <a:endParaRPr lang="zh-CN" altLang="en-US" sz="3600" b="1">
              <a:ln w="12700" cmpd="sng">
                <a:solidFill>
                  <a:schemeClr val="accent4"/>
                </a:solidFill>
                <a:prstDash val="solid"/>
              </a:ln>
              <a:solidFill>
                <a:srgbClr val="FFC000"/>
              </a:solidFill>
              <a:effectLst/>
              <a:highlight>
                <a:srgbClr val="FFFF00"/>
              </a:highlight>
              <a:uFillTx/>
              <a:sym typeface="+mn-ea"/>
            </a:endParaRPr>
          </a:p>
          <a:p>
            <a:pPr algn="ctr"/>
            <a:endParaRPr lang="zh-CN" sz="3600" b="1">
              <a:solidFill>
                <a:srgbClr val="FF0000"/>
              </a:solidFill>
              <a:highlight>
                <a:srgbClr val="FFFF00"/>
              </a:highlight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5"/>
            </p:custDataLst>
          </p:nvPr>
        </p:nvSpPr>
        <p:spPr>
          <a:xfrm>
            <a:off x="221615" y="3275965"/>
            <a:ext cx="9884410" cy="32905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30000"/>
              </a:lnSpc>
            </a:pPr>
            <a:r>
              <a:rPr lang="zh-CN" sz="3200" b="1">
                <a:solidFill>
                  <a:schemeClr val="tx1"/>
                </a:solidFill>
                <a:highlight>
                  <a:srgbClr val="FFFF00"/>
                </a:highlight>
                <a:latin typeface="+mj-ea"/>
                <a:ea typeface="+mj-ea"/>
                <a:cs typeface="+mj-ea"/>
                <a:sym typeface="+mn-ea"/>
              </a:rPr>
              <a:t>复习目标：</a:t>
            </a:r>
            <a:endParaRPr lang="zh-CN" sz="3200" b="1">
              <a:solidFill>
                <a:schemeClr val="tx1"/>
              </a:solidFill>
              <a:highlight>
                <a:srgbClr val="FFFF00"/>
              </a:highlight>
              <a:latin typeface="+mj-ea"/>
              <a:ea typeface="+mj-ea"/>
              <a:cs typeface="+mj-ea"/>
            </a:endParaRPr>
          </a:p>
          <a:p>
            <a:pPr indent="0">
              <a:lnSpc>
                <a:spcPct val="130000"/>
              </a:lnSpc>
            </a:pP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1.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考点</a:t>
            </a: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1  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少年的担当（</a:t>
            </a: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5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年</a:t>
            </a: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2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考）</a:t>
            </a:r>
            <a:r>
              <a:rPr lang="zh-CN" altLang="en-US" sz="3200" b="1">
                <a:solidFill>
                  <a:schemeClr val="tx1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重点</a:t>
            </a:r>
            <a:endParaRPr lang="zh-CN" altLang="en-US" sz="3200" b="1">
              <a:solidFill>
                <a:schemeClr val="tx1"/>
              </a:solidFill>
              <a:highlight>
                <a:srgbClr val="FFFF00"/>
              </a:highlight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indent="0">
              <a:lnSpc>
                <a:spcPct val="130000"/>
              </a:lnSpc>
            </a:pP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2.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考点</a:t>
            </a: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2  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劳动（</a:t>
            </a: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5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年</a:t>
            </a: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3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考）</a:t>
            </a: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      </a:t>
            </a:r>
            <a:r>
              <a:rPr lang="en-US" altLang="zh-CN" sz="3200" b="1">
                <a:solidFill>
                  <a:schemeClr val="tx1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  </a:t>
            </a:r>
            <a:r>
              <a:rPr lang="zh-CN" altLang="en-US" sz="3200" b="1">
                <a:solidFill>
                  <a:schemeClr val="tx1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重点</a:t>
            </a:r>
            <a:endParaRPr lang="en-US" altLang="zh-CN" sz="3200" b="1">
              <a:solidFill>
                <a:schemeClr val="tx1"/>
              </a:solidFill>
              <a:highlight>
                <a:srgbClr val="FFFF00"/>
              </a:highlight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indent="0">
              <a:lnSpc>
                <a:spcPct val="130000"/>
              </a:lnSpc>
            </a:pP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3.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考点</a:t>
            </a: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3  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职业选择（</a:t>
            </a: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5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年未考）</a:t>
            </a: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 </a:t>
            </a:r>
            <a:endParaRPr lang="zh-CN" altLang="en-US" sz="3200" b="1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indent="0">
              <a:lnSpc>
                <a:spcPct val="130000"/>
              </a:lnSpc>
            </a:pP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4.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考点</a:t>
            </a: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4  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畅想未来（</a:t>
            </a: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5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年未考）</a:t>
            </a: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 </a:t>
            </a:r>
            <a:endParaRPr lang="en-US" altLang="zh-CN" sz="3200" b="1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048601" name="矩形 17" title=""/>
          <p:cNvSpPr/>
          <p:nvPr>
            <p:custDataLst>
              <p:tags r:id="rId4"/>
            </p:custDataLst>
          </p:nvPr>
        </p:nvSpPr>
        <p:spPr>
          <a:xfrm>
            <a:off x="4553585" y="4311015"/>
            <a:ext cx="4849495" cy="798830"/>
          </a:xfrm>
          <a:prstGeom prst="rect">
            <a:avLst/>
          </a:prstGeom>
          <a:solidFill>
            <a:srgbClr val="D5FAFA"/>
          </a:solidFill>
          <a:ln w="28575" cmpd="sng">
            <a:noFill/>
            <a:prstDash val="solid"/>
          </a:ln>
          <a:effectLst>
            <a:outerShdw blurRad="63500" sx="102000" sy="102000" algn="ctr" rotWithShape="0">
              <a:schemeClr val="tx1">
                <a:lumMod val="50000"/>
                <a:lumOff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048602" name="矩形 9" title=""/>
          <p:cNvSpPr/>
          <p:nvPr>
            <p:custDataLst>
              <p:tags r:id="rId5"/>
            </p:custDataLst>
          </p:nvPr>
        </p:nvSpPr>
        <p:spPr>
          <a:xfrm>
            <a:off x="4500245" y="3018155"/>
            <a:ext cx="4841875" cy="796925"/>
          </a:xfrm>
          <a:prstGeom prst="rect">
            <a:avLst/>
          </a:prstGeom>
          <a:solidFill>
            <a:srgbClr val="D5FAFA"/>
          </a:solidFill>
          <a:ln w="28575" cmpd="sng">
            <a:noFill/>
            <a:prstDash val="solid"/>
          </a:ln>
          <a:effectLst>
            <a:outerShdw blurRad="63500" sx="102000" sy="102000" algn="ctr" rotWithShape="0">
              <a:schemeClr val="tx1">
                <a:lumMod val="50000"/>
                <a:lumOff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048603" name="矩形 10" title=""/>
          <p:cNvSpPr/>
          <p:nvPr>
            <p:custDataLst>
              <p:tags r:id="rId6"/>
            </p:custDataLst>
          </p:nvPr>
        </p:nvSpPr>
        <p:spPr>
          <a:xfrm>
            <a:off x="4360545" y="1789430"/>
            <a:ext cx="4928870" cy="796925"/>
          </a:xfrm>
          <a:prstGeom prst="rect">
            <a:avLst/>
          </a:prstGeom>
          <a:solidFill>
            <a:srgbClr val="D5FAFA"/>
          </a:solidFill>
          <a:ln w="28575" cmpd="sng">
            <a:noFill/>
            <a:prstDash val="solid"/>
          </a:ln>
          <a:effectLst>
            <a:outerShdw blurRad="63500" sx="102000" sy="102000" algn="ctr" rotWithShape="0">
              <a:schemeClr val="tx1">
                <a:lumMod val="50000"/>
                <a:lumOff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048604" name="矩形 11" title=""/>
          <p:cNvSpPr/>
          <p:nvPr>
            <p:custDataLst>
              <p:tags r:id="rId7"/>
            </p:custDataLst>
          </p:nvPr>
        </p:nvSpPr>
        <p:spPr>
          <a:xfrm>
            <a:off x="4500541" y="560757"/>
            <a:ext cx="4735654" cy="796987"/>
          </a:xfrm>
          <a:prstGeom prst="rect">
            <a:avLst/>
          </a:prstGeom>
          <a:solidFill>
            <a:srgbClr val="D5FAFA"/>
          </a:solidFill>
          <a:ln w="28575" cmpd="sng">
            <a:noFill/>
            <a:prstDash val="solid"/>
          </a:ln>
          <a:effectLst>
            <a:outerShdw blurRad="63500" sx="102000" sy="102000" algn="ctr" rotWithShape="0">
              <a:schemeClr val="tx1">
                <a:lumMod val="50000"/>
                <a:lumOff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048605" name="同侧圆角矩形 49" title=""/>
          <p:cNvSpPr/>
          <p:nvPr>
            <p:custDataLst>
              <p:tags r:id="rId8"/>
            </p:custDataLst>
          </p:nvPr>
        </p:nvSpPr>
        <p:spPr>
          <a:xfrm>
            <a:off x="3787278" y="1692913"/>
            <a:ext cx="1080873" cy="952599"/>
          </a:xfrm>
          <a:prstGeom prst="round2SameRect">
            <a:avLst>
              <a:gd name="adj1" fmla="val 16707"/>
              <a:gd name="adj2" fmla="val 45883"/>
            </a:avLst>
          </a:prstGeom>
          <a:solidFill>
            <a:srgbClr val="24D0E4"/>
          </a:solidFill>
          <a:ln w="28575" cmpd="sng">
            <a:solidFill>
              <a:schemeClr val="bg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048606" name="同侧圆角矩形 50" title=""/>
          <p:cNvSpPr/>
          <p:nvPr>
            <p:custDataLst>
              <p:tags r:id="rId9"/>
            </p:custDataLst>
          </p:nvPr>
        </p:nvSpPr>
        <p:spPr>
          <a:xfrm>
            <a:off x="3742690" y="2960200"/>
            <a:ext cx="1080873" cy="952599"/>
          </a:xfrm>
          <a:prstGeom prst="round2SameRect">
            <a:avLst>
              <a:gd name="adj1" fmla="val 16707"/>
              <a:gd name="adj2" fmla="val 45883"/>
            </a:avLst>
          </a:prstGeom>
          <a:solidFill>
            <a:srgbClr val="24D0E4"/>
          </a:solidFill>
          <a:ln w="28575" cmpd="sng">
            <a:solidFill>
              <a:schemeClr val="bg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048607" name="同侧圆角矩形 29" title=""/>
          <p:cNvSpPr/>
          <p:nvPr>
            <p:custDataLst>
              <p:tags r:id="rId10"/>
            </p:custDataLst>
          </p:nvPr>
        </p:nvSpPr>
        <p:spPr>
          <a:xfrm>
            <a:off x="3769498" y="572362"/>
            <a:ext cx="1080873" cy="952599"/>
          </a:xfrm>
          <a:prstGeom prst="round2SameRect">
            <a:avLst>
              <a:gd name="adj1" fmla="val 16707"/>
              <a:gd name="adj2" fmla="val 45883"/>
            </a:avLst>
          </a:prstGeom>
          <a:solidFill>
            <a:srgbClr val="24D0E4"/>
          </a:solidFill>
          <a:ln w="28575" cmpd="sng">
            <a:solidFill>
              <a:schemeClr val="bg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048608" name="同侧圆角矩形 39" title=""/>
          <p:cNvSpPr/>
          <p:nvPr>
            <p:custDataLst>
              <p:tags r:id="rId11"/>
            </p:custDataLst>
          </p:nvPr>
        </p:nvSpPr>
        <p:spPr>
          <a:xfrm>
            <a:off x="3732315" y="4187727"/>
            <a:ext cx="1080873" cy="952599"/>
          </a:xfrm>
          <a:prstGeom prst="round2SameRect">
            <a:avLst>
              <a:gd name="adj1" fmla="val 16707"/>
              <a:gd name="adj2" fmla="val 45883"/>
            </a:avLst>
          </a:prstGeom>
          <a:solidFill>
            <a:srgbClr val="24D0E4"/>
          </a:solidFill>
          <a:ln w="28575" cmpd="sng">
            <a:solidFill>
              <a:schemeClr val="bg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048609" name="Text Box 45" title=""/>
          <p:cNvSpPr txBox="1"/>
          <p:nvPr>
            <p:custDataLst>
              <p:tags r:id="rId12"/>
            </p:custDataLst>
          </p:nvPr>
        </p:nvSpPr>
        <p:spPr>
          <a:xfrm>
            <a:off x="3788176" y="430435"/>
            <a:ext cx="1061948" cy="7683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 noProof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  <a:cs typeface="黑体" panose="02010609060101010101" charset="-122"/>
              </a:rPr>
              <a:t>01</a:t>
            </a:r>
            <a:endParaRPr lang="en-US" altLang="zh-CN" sz="4400" b="1" noProof="1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  <a:cs typeface="黑体" panose="02010609060101010101" charset="-122"/>
            </a:endParaRPr>
          </a:p>
        </p:txBody>
      </p:sp>
      <p:sp>
        <p:nvSpPr>
          <p:cNvPr id="1048610" name="文本框 13" title="">
            <a:hlinkClick action="ppaction://noaction"/>
          </p:cNvPr>
          <p:cNvSpPr txBox="1"/>
          <p:nvPr>
            <p:custDataLst>
              <p:tags r:id="rId13"/>
            </p:custDataLst>
          </p:nvPr>
        </p:nvSpPr>
        <p:spPr>
          <a:xfrm>
            <a:off x="5210539" y="1926335"/>
            <a:ext cx="3584966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200" b="1">
                <a:solidFill>
                  <a:schemeClr val="accent1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  <a:sym typeface="+mn-ea"/>
              </a:rPr>
              <a:t> </a:t>
            </a:r>
            <a:r>
              <a:rPr lang="zh-CN" altLang="en-US" sz="3200" b="1">
                <a:solidFill>
                  <a:schemeClr val="accent1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  <a:sym typeface="+mn-ea"/>
              </a:rPr>
              <a:t>考情分析</a:t>
            </a:r>
            <a:endParaRPr lang="zh-CN" altLang="en-US" sz="3200" b="1">
              <a:solidFill>
                <a:schemeClr val="accent1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11" name="Text Box 45" title=""/>
          <p:cNvSpPr txBox="1"/>
          <p:nvPr>
            <p:custDataLst>
              <p:tags r:id="rId14"/>
            </p:custDataLst>
          </p:nvPr>
        </p:nvSpPr>
        <p:spPr>
          <a:xfrm>
            <a:off x="3793775" y="1640769"/>
            <a:ext cx="1061948" cy="7683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4400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  <a:cs typeface="黑体" panose="02010609060101010101" charset="-122"/>
                <a:sym typeface="+mn-ea"/>
              </a:rPr>
              <a:t>02</a:t>
            </a:r>
            <a:endParaRPr lang="en-US" altLang="zh-CN" sz="4400" b="1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  <a:cs typeface="黑体" panose="02010609060101010101" charset="-122"/>
              <a:sym typeface="+mn-ea"/>
            </a:endParaRPr>
          </a:p>
        </p:txBody>
      </p:sp>
      <p:sp>
        <p:nvSpPr>
          <p:cNvPr id="1048613" name="Text Box 45" title=""/>
          <p:cNvSpPr txBox="1"/>
          <p:nvPr>
            <p:custDataLst>
              <p:tags r:id="rId15"/>
            </p:custDataLst>
          </p:nvPr>
        </p:nvSpPr>
        <p:spPr>
          <a:xfrm>
            <a:off x="3826648" y="2850989"/>
            <a:ext cx="996758" cy="7683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4400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  <a:cs typeface="黑体" panose="02010609060101010101" charset="-122"/>
                <a:sym typeface="+mn-ea"/>
              </a:rPr>
              <a:t>03</a:t>
            </a:r>
            <a:endParaRPr lang="en-US" altLang="zh-CN" sz="4400" b="1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  <a:cs typeface="黑体" panose="02010609060101010101" charset="-122"/>
              <a:sym typeface="+mn-ea"/>
            </a:endParaRPr>
          </a:p>
        </p:txBody>
      </p:sp>
      <p:sp>
        <p:nvSpPr>
          <p:cNvPr id="1048615" name="Text Box 45" title=""/>
          <p:cNvSpPr txBox="1"/>
          <p:nvPr>
            <p:custDataLst>
              <p:tags r:id="rId16"/>
            </p:custDataLst>
          </p:nvPr>
        </p:nvSpPr>
        <p:spPr>
          <a:xfrm>
            <a:off x="3826276" y="4187727"/>
            <a:ext cx="1061948" cy="7683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4400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  <a:cs typeface="黑体" panose="02010609060101010101" charset="-122"/>
                <a:sym typeface="+mn-ea"/>
              </a:rPr>
              <a:t>04</a:t>
            </a:r>
            <a:endParaRPr lang="en-US" altLang="zh-CN" sz="4400" b="1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  <a:cs typeface="黑体" panose="02010609060101010101" charset="-122"/>
              <a:sym typeface="+mn-ea"/>
            </a:endParaRPr>
          </a:p>
        </p:txBody>
      </p:sp>
      <p:sp>
        <p:nvSpPr>
          <p:cNvPr id="1048616" name="文本框 20" title="">
            <a:hlinkClick action="ppaction://noaction"/>
          </p:cNvPr>
          <p:cNvSpPr txBox="1"/>
          <p:nvPr>
            <p:custDataLst>
              <p:tags r:id="rId17"/>
            </p:custDataLst>
          </p:nvPr>
        </p:nvSpPr>
        <p:spPr>
          <a:xfrm>
            <a:off x="5280711" y="697866"/>
            <a:ext cx="360263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US" altLang="zh-CN" sz="3200" b="1" noProof="1">
                <a:solidFill>
                  <a:schemeClr val="accent1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  <a:cs typeface="+mn-cs"/>
              </a:rPr>
              <a:t> </a:t>
            </a:r>
            <a:r>
              <a:rPr lang="zh-CN" altLang="en-US" sz="3200" b="1" noProof="1">
                <a:solidFill>
                  <a:schemeClr val="accent1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  <a:cs typeface="+mn-cs"/>
              </a:rPr>
              <a:t>课标导读</a:t>
            </a:r>
            <a:endParaRPr lang="zh-CN" altLang="en-US" sz="3200" b="1" noProof="1">
              <a:solidFill>
                <a:schemeClr val="accent1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1048617" name="椭圆 37" title=""/>
          <p:cNvSpPr/>
          <p:nvPr>
            <p:custDataLst>
              <p:tags r:id="rId18"/>
            </p:custDataLst>
          </p:nvPr>
        </p:nvSpPr>
        <p:spPr>
          <a:xfrm>
            <a:off x="877358" y="2255097"/>
            <a:ext cx="2605617" cy="2597149"/>
          </a:xfrm>
          <a:prstGeom prst="ellipse">
            <a:avLst/>
          </a:prstGeom>
          <a:gradFill>
            <a:gsLst>
              <a:gs pos="0">
                <a:srgbClr val="14CD68"/>
              </a:gs>
              <a:gs pos="100000">
                <a:srgbClr val="0B6E38"/>
              </a:gs>
            </a:gsLst>
            <a:lin scaled="0"/>
          </a:gradFill>
          <a:ln w="12700">
            <a:noFill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 eaLnBrk="0" hangingPunct="0">
              <a:buClrTx/>
              <a:buSzTx/>
              <a:buFontTx/>
              <a:buNone/>
            </a:pPr>
            <a:endParaRPr lang="zh-CN" altLang="en-US" sz="2400">
              <a:solidFill>
                <a:srgbClr val="FFFF00"/>
              </a:solidFill>
              <a:latin typeface="等线" panose="02010600030101010101" pitchFamily="2" charset="-122"/>
              <a:ea typeface="等线" panose="02010600030101010101" pitchFamily="2" charset="-122"/>
              <a:sym typeface="Wingdings" panose="05000000000000000000" pitchFamily="2" charset="2"/>
            </a:endParaRPr>
          </a:p>
        </p:txBody>
      </p:sp>
      <p:sp>
        <p:nvSpPr>
          <p:cNvPr id="1048618" name="文本框 38" title=""/>
          <p:cNvSpPr/>
          <p:nvPr>
            <p:custDataLst>
              <p:tags r:id="rId19"/>
            </p:custDataLst>
          </p:nvPr>
        </p:nvSpPr>
        <p:spPr>
          <a:xfrm>
            <a:off x="1627082" y="2553336"/>
            <a:ext cx="1148080" cy="1971041"/>
          </a:xfrm>
          <a:prstGeom prst="rect">
            <a:avLst/>
          </a:prstGeom>
          <a:noFill/>
          <a:ln w="9525">
            <a:noFill/>
          </a:ln>
        </p:spPr>
        <p:txBody>
          <a:bodyPr vert="eaVert"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hangingPunct="0">
              <a:buClrTx/>
              <a:buSzTx/>
              <a:buFontTx/>
              <a:buNone/>
            </a:pPr>
            <a:r>
              <a:rPr lang="zh-CN" altLang="en-US" sz="6535" b="1">
                <a:solidFill>
                  <a:srgbClr val="FFC000"/>
                </a:solidFill>
                <a:latin typeface="微软雅黑" panose="020b0503020204020204" charset="-122"/>
                <a:ea typeface="微软雅黑"/>
                <a:sym typeface="Wingdings" panose="05000000000000000000" pitchFamily="2" charset="2"/>
              </a:rPr>
              <a:t>目 录</a:t>
            </a:r>
            <a:endParaRPr lang="zh-CN" altLang="en-US" sz="6535" b="1">
              <a:solidFill>
                <a:srgbClr val="FFC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" name="矩形 17" title=""/>
          <p:cNvSpPr/>
          <p:nvPr>
            <p:custDataLst>
              <p:tags r:id="rId20"/>
            </p:custDataLst>
          </p:nvPr>
        </p:nvSpPr>
        <p:spPr>
          <a:xfrm>
            <a:off x="4058920" y="5475605"/>
            <a:ext cx="5417185" cy="798830"/>
          </a:xfrm>
          <a:prstGeom prst="rect">
            <a:avLst/>
          </a:prstGeom>
          <a:solidFill>
            <a:srgbClr val="D5FAFA"/>
          </a:solidFill>
          <a:ln w="28575" cmpd="sng">
            <a:noFill/>
            <a:prstDash val="solid"/>
          </a:ln>
          <a:effectLst>
            <a:outerShdw blurRad="63500" sx="102000" sy="102000" algn="ctr" rotWithShape="0">
              <a:schemeClr val="tx1">
                <a:lumMod val="50000"/>
                <a:lumOff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2" name="同侧圆角矩形 39" title=""/>
          <p:cNvSpPr/>
          <p:nvPr>
            <p:custDataLst>
              <p:tags r:id="rId21"/>
            </p:custDataLst>
          </p:nvPr>
        </p:nvSpPr>
        <p:spPr>
          <a:xfrm>
            <a:off x="3905670" y="5455822"/>
            <a:ext cx="1080873" cy="952599"/>
          </a:xfrm>
          <a:prstGeom prst="round2SameRect">
            <a:avLst>
              <a:gd name="adj1" fmla="val 16707"/>
              <a:gd name="adj2" fmla="val 45883"/>
            </a:avLst>
          </a:prstGeom>
          <a:solidFill>
            <a:srgbClr val="24D0E4"/>
          </a:solidFill>
          <a:ln w="28575" cmpd="sng">
            <a:solidFill>
              <a:schemeClr val="bg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3" name="文本框 18" title="">
            <a:hlinkClick action="ppaction://noaction"/>
          </p:cNvPr>
          <p:cNvSpPr txBox="1"/>
          <p:nvPr>
            <p:custDataLst>
              <p:tags r:id="rId22"/>
            </p:custDataLst>
          </p:nvPr>
        </p:nvSpPr>
        <p:spPr>
          <a:xfrm>
            <a:off x="5432544" y="5541726"/>
            <a:ext cx="3644267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 b="1">
                <a:solidFill>
                  <a:schemeClr val="accent1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  <a:sym typeface="+mn-ea"/>
              </a:rPr>
              <a:t>真题演练</a:t>
            </a:r>
            <a:endParaRPr lang="zh-CN" altLang="en-US" sz="3200" b="1">
              <a:solidFill>
                <a:schemeClr val="accent1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4" name="Text Box 45" title=""/>
          <p:cNvSpPr txBox="1"/>
          <p:nvPr>
            <p:custDataLst>
              <p:tags r:id="rId23"/>
            </p:custDataLst>
          </p:nvPr>
        </p:nvSpPr>
        <p:spPr>
          <a:xfrm>
            <a:off x="4001536" y="5634257"/>
            <a:ext cx="1061948" cy="7683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4400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  <a:cs typeface="黑体" panose="02010609060101010101" charset="-122"/>
                <a:sym typeface="+mn-ea"/>
              </a:rPr>
              <a:t>05</a:t>
            </a:r>
            <a:endParaRPr lang="en-US" altLang="zh-CN" sz="4400" b="1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  <a:cs typeface="黑体" panose="02010609060101010101" charset="-122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24"/>
            </p:custDataLst>
          </p:nvPr>
        </p:nvSpPr>
        <p:spPr>
          <a:xfrm>
            <a:off x="5432425" y="3119755"/>
            <a:ext cx="345122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 b="1">
                <a:solidFill>
                  <a:schemeClr val="accent1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  <a:sym typeface="+mn-ea"/>
              </a:rPr>
              <a:t>知识网络</a:t>
            </a:r>
            <a:endParaRPr lang="zh-CN" altLang="en-US" sz="3200" b="1">
              <a:solidFill>
                <a:schemeClr val="accent1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25"/>
            </p:custDataLst>
          </p:nvPr>
        </p:nvSpPr>
        <p:spPr>
          <a:xfrm>
            <a:off x="5528945" y="4424045"/>
            <a:ext cx="345122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 b="1">
                <a:solidFill>
                  <a:schemeClr val="accent1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  <a:sym typeface="+mn-ea"/>
              </a:rPr>
              <a:t>考点精讲</a:t>
            </a:r>
            <a:endParaRPr lang="zh-CN" altLang="en-US" sz="3200" b="1">
              <a:solidFill>
                <a:schemeClr val="accent1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486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486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486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6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>
            <p:custDataLst>
              <p:tags r:id="rId4"/>
            </p:custDataLst>
          </p:nvPr>
        </p:nvSpPr>
        <p:spPr>
          <a:xfrm>
            <a:off x="234950" y="679450"/>
            <a:ext cx="5090160" cy="58356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C000"/>
                </a:solidFill>
                <a:effectLst/>
                <a:uFillTx/>
                <a:latin typeface="微软雅黑" panose="020b0503020204020204" charset="-122"/>
                <a:ea typeface="微软雅黑"/>
              </a:rPr>
              <a:t>一、课标导读</a:t>
            </a:r>
            <a:r>
              <a:rPr lang="zh-CN" sz="3200" b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C000"/>
                </a:solidFill>
                <a:effectLst/>
                <a:uFillTx/>
                <a:latin typeface="微软雅黑" panose="020b0503020204020204" charset="-122"/>
                <a:ea typeface="微软雅黑"/>
                <a:sym typeface="+mn-ea"/>
              </a:rPr>
              <a:t>●</a:t>
            </a:r>
            <a:r>
              <a:rPr lang="zh-CN" sz="3200" b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C000"/>
                </a:solidFill>
                <a:effectLst/>
                <a:uFillTx/>
                <a:latin typeface="微软雅黑" panose="020b0503020204020204" charset="-122"/>
                <a:ea typeface="微软雅黑"/>
              </a:rPr>
              <a:t>知要求</a:t>
            </a:r>
            <a:endParaRPr lang="zh-CN" sz="3200" b="1">
              <a:ln w="12700" cmpd="sng">
                <a:solidFill>
                  <a:schemeClr val="accent4"/>
                </a:solidFill>
                <a:prstDash val="solid"/>
              </a:ln>
              <a:solidFill>
                <a:srgbClr val="FFC000"/>
              </a:solidFill>
              <a:effectLst/>
              <a:uFillTx/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5"/>
            </p:custDataLst>
          </p:nvPr>
        </p:nvSpPr>
        <p:spPr>
          <a:xfrm>
            <a:off x="234950" y="1453515"/>
            <a:ext cx="11721465" cy="342011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40000"/>
              </a:lnSpc>
            </a:pPr>
            <a:r>
              <a:rPr lang="zh-CN" sz="24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课程目标：</a:t>
            </a:r>
            <a:endParaRPr lang="zh-CN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>
              <a:lnSpc>
                <a:spcPct val="140000"/>
              </a:lnSpc>
            </a:pPr>
            <a:r>
              <a:rPr lang="zh-CN" sz="24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知道个人命运与国家命运息息相关，自觉肩负起时代重任，增强责任感和使命感，积极投身国家建设，关注世界发展趋势，树立全球视野。</a:t>
            </a:r>
            <a:endParaRPr lang="zh-CN" sz="24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indent="0">
              <a:lnSpc>
                <a:spcPct val="140000"/>
              </a:lnSpc>
            </a:pPr>
            <a:r>
              <a:rPr lang="zh-CN" sz="24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课程内容</a:t>
            </a:r>
            <a:endParaRPr lang="zh-CN" sz="2400" b="1">
              <a:solidFill>
                <a:srgbClr val="FF0000"/>
              </a:solidFill>
              <a:highlight>
                <a:srgbClr val="FFFF00"/>
              </a:highlight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fontAlgn="ctr"/>
            <a:r>
              <a:rPr lang="zh-CN" sz="24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立足国家需要和个人发展做好人生规划、</a:t>
            </a:r>
            <a:r>
              <a:rPr lang="en-US" sz="24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“</a:t>
            </a:r>
            <a:r>
              <a:rPr lang="zh-CN" sz="24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强国一代</a:t>
            </a:r>
            <a:r>
              <a:rPr lang="en-US" sz="24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”</a:t>
            </a:r>
            <a:r>
              <a:rPr lang="zh-CN" sz="24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青年勇于担当。树立正确的劳动价值观、培养正确的劳动态度，养成良好的劳动习惯。</a:t>
            </a:r>
            <a:endParaRPr lang="zh-CN" sz="24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fontAlgn="ctr"/>
            <a:endParaRPr lang="zh-CN" altLang="zh-CN" sz="24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369570" y="641350"/>
            <a:ext cx="10156825" cy="13709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30000"/>
              </a:lnSpc>
            </a:pPr>
            <a:r>
              <a:rPr lang="zh-CN" sz="3200" b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chemeClr val="tx1"/>
                </a:solidFill>
                <a:effectLst/>
                <a:uFillTx/>
                <a:latin typeface="微软雅黑" panose="020b0503020204020204" charset="-122"/>
                <a:ea typeface="微软雅黑"/>
                <a:sym typeface="+mn-ea"/>
              </a:rPr>
              <a:t>二、考情分析●明策略</a:t>
            </a:r>
            <a:endParaRPr lang="zh-CN" sz="3200" b="1">
              <a:ln w="12700" cmpd="sng">
                <a:solidFill>
                  <a:schemeClr val="accent4"/>
                </a:solidFill>
                <a:prstDash val="solid"/>
              </a:ln>
              <a:solidFill>
                <a:schemeClr val="tx1"/>
              </a:solidFill>
              <a:effectLst/>
              <a:uFillTx/>
              <a:latin typeface="微软雅黑" panose="020b0503020204020204" charset="-122"/>
              <a:ea typeface="微软雅黑"/>
            </a:endParaRPr>
          </a:p>
          <a:p>
            <a:pPr indent="0">
              <a:lnSpc>
                <a:spcPct val="130000"/>
              </a:lnSpc>
            </a:pPr>
            <a:endParaRPr lang="en-US" altLang="zh-CN" sz="3200" b="1">
              <a:solidFill>
                <a:srgbClr val="00B050"/>
              </a:solidFill>
              <a:highlight>
                <a:srgbClr val="FFFF00"/>
              </a:highlight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" name="文本框 0" title=""/>
          <p:cNvSpPr txBox="1"/>
          <p:nvPr>
            <p:custDataLst>
              <p:tags r:id="rId5"/>
            </p:custDataLst>
          </p:nvPr>
        </p:nvSpPr>
        <p:spPr>
          <a:xfrm>
            <a:off x="369570" y="1645285"/>
            <a:ext cx="8472170" cy="263334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30000"/>
              </a:lnSpc>
            </a:pP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1.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考点</a:t>
            </a: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1  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少年的担当（</a:t>
            </a: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5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年</a:t>
            </a: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2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考）</a:t>
            </a:r>
            <a:endParaRPr lang="zh-CN" altLang="en-US" sz="3200" b="1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indent="0">
              <a:lnSpc>
                <a:spcPct val="130000"/>
              </a:lnSpc>
            </a:pPr>
            <a:r>
              <a:rPr lang="en-US" altLang="zh-CN" sz="3200" b="1">
                <a:solidFill>
                  <a:schemeClr val="tx1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2.</a:t>
            </a:r>
            <a:r>
              <a:rPr lang="zh-CN" altLang="en-US" sz="3200" b="1">
                <a:solidFill>
                  <a:schemeClr val="tx1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考点</a:t>
            </a:r>
            <a:r>
              <a:rPr lang="en-US" altLang="zh-CN" sz="3200" b="1">
                <a:solidFill>
                  <a:schemeClr val="tx1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2  </a:t>
            </a:r>
            <a:r>
              <a:rPr lang="zh-CN" altLang="en-US" sz="3200" b="1">
                <a:solidFill>
                  <a:schemeClr val="tx1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劳动（</a:t>
            </a:r>
            <a:r>
              <a:rPr lang="en-US" altLang="zh-CN" sz="3200" b="1">
                <a:solidFill>
                  <a:schemeClr val="tx1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5</a:t>
            </a:r>
            <a:r>
              <a:rPr lang="zh-CN" altLang="en-US" sz="3200" b="1">
                <a:solidFill>
                  <a:schemeClr val="tx1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年</a:t>
            </a:r>
            <a:r>
              <a:rPr lang="en-US" altLang="zh-CN" sz="3200" b="1">
                <a:solidFill>
                  <a:schemeClr val="tx1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3</a:t>
            </a:r>
            <a:r>
              <a:rPr lang="zh-CN" altLang="en-US" sz="3200" b="1">
                <a:solidFill>
                  <a:schemeClr val="tx1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考）</a:t>
            </a: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        </a:t>
            </a:r>
            <a:endParaRPr lang="en-US" altLang="zh-CN" sz="3200" b="1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indent="0">
              <a:lnSpc>
                <a:spcPct val="130000"/>
              </a:lnSpc>
            </a:pP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3.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考点</a:t>
            </a: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3  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职业选择（</a:t>
            </a: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5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年未考）</a:t>
            </a: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 </a:t>
            </a:r>
            <a:endParaRPr lang="en-US" altLang="zh-CN" sz="3200" b="1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indent="0">
              <a:lnSpc>
                <a:spcPct val="130000"/>
              </a:lnSpc>
            </a:pP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4.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考点</a:t>
            </a: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4  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畅想未来（</a:t>
            </a: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5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年未考）</a:t>
            </a:r>
            <a:r>
              <a:rPr lang="en-US" altLang="zh-CN" sz="32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   </a:t>
            </a:r>
            <a:r>
              <a:rPr lang="en-US" altLang="zh-CN" sz="3200" b="1">
                <a:solidFill>
                  <a:schemeClr val="tx1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 </a:t>
            </a:r>
            <a:endParaRPr lang="zh-CN" altLang="en-US" sz="3200" b="1">
              <a:solidFill>
                <a:schemeClr val="tx1"/>
              </a:solidFill>
              <a:highlight>
                <a:srgbClr val="FFFF00"/>
              </a:highlight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>
              <a:lnSpc>
                <a:spcPct val="130000"/>
              </a:lnSpc>
            </a:pPr>
            <a:endParaRPr lang="zh-CN" altLang="en-US" sz="3200" b="1">
              <a:solidFill>
                <a:schemeClr val="tx1"/>
              </a:solidFill>
              <a:highlight>
                <a:srgbClr val="FFFF00"/>
              </a:highlight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7" name="知识网络.EPS" title=""/>
          <p:cNvPicPr/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3502" y="91122"/>
            <a:ext cx="11070454" cy="538952"/>
          </a:xfrm>
          <a:prstGeom prst="rect">
            <a:avLst/>
          </a:prstGeom>
        </p:spPr>
      </p:pic>
      <p:pic>
        <p:nvPicPr>
          <p:cNvPr id="2" name="22WN141.EPS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338070" y="148590"/>
            <a:ext cx="8455025" cy="646811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>
            <a:spLocks noChangeAspect="1"/>
          </p:cNvSpPr>
          <p:nvPr>
            <p:custDataLst>
              <p:tags r:id="rId4"/>
            </p:custDataLst>
          </p:nvPr>
        </p:nvSpPr>
        <p:spPr>
          <a:xfrm>
            <a:off x="62230" y="635"/>
            <a:ext cx="8061325" cy="72771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ctr">
              <a:lnSpc>
                <a:spcPct val="130000"/>
              </a:lnSpc>
              <a:buClrTx/>
              <a:buSzTx/>
              <a:buFontTx/>
            </a:pPr>
            <a:r>
              <a:rPr lang="zh-CN" altLang="zh-CN" sz="3200" b="1">
                <a:solidFill>
                  <a:schemeClr val="bg1"/>
                </a:solidFill>
                <a:effectLst/>
                <a:latin typeface="Arial" pitchFamily="34" charset="0"/>
                <a:ea typeface="微软雅黑"/>
                <a:cs typeface="Times New Roman" panose="02020603050405020304" charset="0"/>
                <a:sym typeface="+mn-ea"/>
              </a:rPr>
              <a:t>考点1  少年的担当(5年2考，2022、2019)</a:t>
            </a:r>
            <a:endParaRPr lang="zh-CN" altLang="zh-CN" sz="3200" b="1">
              <a:solidFill>
                <a:schemeClr val="bg1"/>
              </a:solidFill>
              <a:effectLst/>
              <a:latin typeface="Arial" pitchFamily="34" charset="0"/>
              <a:ea typeface="微软雅黑"/>
              <a:cs typeface="Times New Roman" panose="02020603050405020304" charset="0"/>
              <a:sym typeface="+mn-ea"/>
            </a:endParaRPr>
          </a:p>
          <a:p>
            <a:pPr lvl="0" algn="l" fontAlgn="ctr">
              <a:lnSpc>
                <a:spcPct val="130000"/>
              </a:lnSpc>
              <a:buClrTx/>
              <a:buSzTx/>
              <a:buFontTx/>
            </a:pPr>
            <a:r>
              <a:rPr lang="en-US" altLang="zh-CN" sz="3200" b="1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2.</a:t>
            </a:r>
            <a:r>
              <a:rPr lang="zh-CN" altLang="zh-CN" sz="3200" b="1">
                <a:solidFill>
                  <a:srgbClr val="000000"/>
                </a:solidFill>
                <a:effectLst/>
                <a:highlight>
                  <a:srgbClr val="FFFF00"/>
                </a:highlight>
                <a:latin typeface="Arial" pitchFamily="3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我们要为世界添光彩的原因及做法</a:t>
            </a:r>
            <a:r>
              <a:rPr lang="zh-CN" altLang="zh-CN" sz="3200" b="1">
                <a:solidFill>
                  <a:srgbClr val="000000"/>
                </a:solidFill>
                <a:effectLst/>
                <a:latin typeface="Arial" pitchFamily="3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。</a:t>
            </a:r>
            <a:endParaRPr lang="zh-CN" altLang="zh-CN" sz="3200">
              <a:solidFill>
                <a:srgbClr val="000000"/>
              </a:solidFill>
              <a:effectLst/>
              <a:latin typeface="NEU-BZ-S92"/>
              <a:ea typeface="方正书宋_GBK"/>
              <a:cs typeface="Times New Roman" panose="02020603050405020304" charset="0"/>
            </a:endParaRPr>
          </a:p>
          <a:p>
            <a:pPr lvl="0" algn="l" fontAlgn="ctr">
              <a:lnSpc>
                <a:spcPct val="130000"/>
              </a:lnSpc>
              <a:buClrTx/>
              <a:buSzTx/>
              <a:buFontTx/>
            </a:pPr>
            <a:endParaRPr lang="zh-CN" altLang="zh-CN" sz="3200" b="1">
              <a:solidFill>
                <a:srgbClr val="000000"/>
              </a:solidFill>
              <a:effectLst/>
              <a:latin typeface="NEU-BZ-S92"/>
              <a:ea typeface="方正书宋_GBK"/>
              <a:cs typeface="Times New Roman" panose="02020603050405020304" charset="0"/>
              <a:sym typeface="+mn-ea"/>
            </a:endParaRPr>
          </a:p>
        </p:txBody>
      </p:sp>
      <p:sp>
        <p:nvSpPr>
          <p:cNvPr id="5" name="文本框 4" title=""/>
          <p:cNvSpPr txBox="1">
            <a:spLocks noChangeAspect="1"/>
          </p:cNvSpPr>
          <p:nvPr>
            <p:custDataLst>
              <p:tags r:id="rId5"/>
            </p:custDataLst>
          </p:nvPr>
        </p:nvSpPr>
        <p:spPr>
          <a:xfrm>
            <a:off x="0" y="1368425"/>
            <a:ext cx="12131040" cy="17703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>
              <a:lnSpc>
                <a:spcPct val="130000"/>
              </a:lnSpc>
            </a:pPr>
            <a:r>
              <a:rPr lang="en-US" altLang="zh-CN" sz="2800" b="1">
                <a:solidFill>
                  <a:srgbClr val="000000"/>
                </a:solidFill>
                <a:effectLst/>
                <a:highlight>
                  <a:srgbClr val="00FFFF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(1)</a:t>
            </a:r>
            <a:r>
              <a:rPr lang="zh-CN" altLang="zh-CN" sz="2800" b="1">
                <a:solidFill>
                  <a:srgbClr val="000000"/>
                </a:solidFill>
                <a:effectLst/>
                <a:highlight>
                  <a:srgbClr val="00FFFF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原因：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①我们与丰富多彩的世界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紧密相连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，始终与这个世界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彼此互动，同呼吸，共命运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；</a:t>
            </a:r>
            <a:endParaRPr lang="zh-CN" altLang="zh-CN" sz="28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fontAlgn="ctr">
              <a:lnSpc>
                <a:spcPct val="130000"/>
              </a:lnSpc>
            </a:pP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②每个人都是这个世界中的一员，所做的事情都有可能对世界发展产生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影响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zh-CN" altLang="zh-CN" sz="28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6" name="文本框 5" title=""/>
          <p:cNvSpPr txBox="1">
            <a:spLocks noChangeAspect="1"/>
          </p:cNvSpPr>
          <p:nvPr>
            <p:custDataLst>
              <p:tags r:id="rId6"/>
            </p:custDataLst>
          </p:nvPr>
        </p:nvSpPr>
        <p:spPr>
          <a:xfrm>
            <a:off x="62230" y="3138805"/>
            <a:ext cx="12129770" cy="28898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>
              <a:lnSpc>
                <a:spcPct val="130000"/>
              </a:lnSpc>
            </a:pPr>
            <a:r>
              <a:rPr lang="en-US" altLang="zh-CN" sz="2800" b="1">
                <a:solidFill>
                  <a:schemeClr val="tx1"/>
                </a:solidFill>
                <a:highlight>
                  <a:srgbClr val="00FFFF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★(2)</a:t>
            </a:r>
            <a:r>
              <a:rPr lang="zh-CN" altLang="zh-CN" sz="2800" b="1">
                <a:solidFill>
                  <a:schemeClr val="tx1"/>
                </a:solidFill>
                <a:effectLst/>
                <a:highlight>
                  <a:srgbClr val="00FFFF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做法：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①要从普通的事做起，通过自身的努力为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人类发展和世界进步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贡献智慧和力量；</a:t>
            </a:r>
            <a:endParaRPr lang="zh-CN" altLang="zh-CN" sz="28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fontAlgn="ctr">
              <a:lnSpc>
                <a:spcPct val="130000"/>
              </a:lnSpc>
            </a:pP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②着眼未来，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适应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世界发展趋势的要求，全面提升</a:t>
            </a:r>
            <a:r>
              <a:rPr lang="zh-CN" altLang="zh-CN" sz="2800" b="1">
                <a:solidFill>
                  <a:schemeClr val="tx1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个人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素养</a:t>
            </a:r>
            <a:r>
              <a:rPr lang="en-US" altLang="zh-CN" sz="2800" b="1">
                <a:solidFill>
                  <a:schemeClr val="tx1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;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不断丰富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知识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储备，增强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人文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底蕴；树立科学精神，掌握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科学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思维方法；增强社会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责任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感，学会观察、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思考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各种社会现象，积极参与社会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实践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活动，培养实践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创新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能力。</a:t>
            </a:r>
            <a:endParaRPr lang="zh-CN" altLang="zh-CN" sz="28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07645" y="236220"/>
            <a:ext cx="11889105" cy="305689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>
              <a:lnSpc>
                <a:spcPct val="130000"/>
              </a:lnSpc>
            </a:pPr>
            <a:r>
              <a:rPr lang="en-US" altLang="zh-CN" sz="3200" b="1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3.</a:t>
            </a:r>
            <a:r>
              <a:rPr lang="zh-CN" altLang="zh-CN" sz="3200" b="1">
                <a:solidFill>
                  <a:schemeClr val="tx1"/>
                </a:solidFill>
                <a:effectLst/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个人命运与国家命运的关系</a:t>
            </a:r>
            <a:r>
              <a:rPr lang="en-US" altLang="zh-CN" sz="3200" b="1">
                <a:solidFill>
                  <a:srgbClr val="000000"/>
                </a:solidFill>
                <a:latin typeface="NEU-BZ-S92"/>
                <a:cs typeface="Times New Roman" panose="02020603050405020304" charset="0"/>
                <a:sym typeface="+mn-ea"/>
              </a:rPr>
              <a:t>★</a:t>
            </a:r>
            <a:endParaRPr lang="zh-CN" altLang="zh-CN" sz="3200">
              <a:solidFill>
                <a:srgbClr val="000000"/>
              </a:solidFill>
              <a:effectLst/>
              <a:latin typeface="NEU-BZ-S92"/>
              <a:ea typeface="方正书宋_GBK"/>
              <a:cs typeface="Times New Roman" panose="02020603050405020304" charset="0"/>
            </a:endParaRPr>
          </a:p>
          <a:p>
            <a:pPr fontAlgn="ctr">
              <a:lnSpc>
                <a:spcPct val="180000"/>
              </a:lnSpc>
            </a:pPr>
            <a:r>
              <a:rPr lang="en-US" altLang="zh-CN" sz="2800" b="1">
                <a:solidFill>
                  <a:srgbClr val="000000"/>
                </a:solidFill>
                <a:effectLst/>
                <a:latin typeface="Calibri"/>
                <a:ea typeface="微软雅黑"/>
                <a:cs typeface="微软雅黑" panose="020b0503020204020204" charset="-122"/>
              </a:rPr>
              <a:t>①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个人的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命运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与国家的命运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息息相关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，个人的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未来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与民族的未来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紧密相连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zh-CN" altLang="zh-CN" sz="28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fontAlgn="ctr">
              <a:lnSpc>
                <a:spcPct val="180000"/>
              </a:lnSpc>
            </a:pPr>
            <a:r>
              <a:rPr lang="en-US" altLang="zh-CN" sz="2800" b="1">
                <a:solidFill>
                  <a:srgbClr val="000000"/>
                </a:solidFill>
                <a:effectLst/>
                <a:latin typeface="Calibri"/>
                <a:ea typeface="微软雅黑"/>
                <a:cs typeface="微软雅黑" panose="020b0503020204020204" charset="-122"/>
              </a:rPr>
              <a:t>②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青年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兴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则国家兴，青年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强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则国家强。青年一代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有理想、有本领、有担当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，国家就有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前途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，民族就有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希望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zh-CN" altLang="zh-CN" sz="28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>
            <a:spLocks noChangeAspect="1"/>
          </p:cNvSpPr>
          <p:nvPr>
            <p:custDataLst>
              <p:tags r:id="rId3"/>
            </p:custDataLst>
          </p:nvPr>
        </p:nvSpPr>
        <p:spPr>
          <a:xfrm>
            <a:off x="114300" y="750570"/>
            <a:ext cx="11987530" cy="24892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>
              <a:lnSpc>
                <a:spcPct val="130000"/>
              </a:lnSpc>
            </a:pPr>
            <a:r>
              <a:rPr lang="en-US" altLang="zh-CN" sz="24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①</a:t>
            </a:r>
            <a:r>
              <a:rPr lang="zh-CN" altLang="zh-CN" sz="24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坚定理想信念，志存高远，脚踏实地，勇做时代的弄潮儿，努力在实现中国梦的伟大实践中建功立业，创造精彩的人生。</a:t>
            </a:r>
            <a:endParaRPr lang="zh-CN" altLang="zh-CN" sz="2400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Times New Roman" panose="02020603050405020304" charset="0"/>
            </a:endParaRPr>
          </a:p>
          <a:p>
            <a:pPr fontAlgn="ctr">
              <a:lnSpc>
                <a:spcPct val="130000"/>
              </a:lnSpc>
            </a:pPr>
            <a:r>
              <a:rPr lang="en-US" altLang="zh-CN" sz="24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②</a:t>
            </a:r>
            <a:r>
              <a:rPr lang="zh-CN" altLang="zh-CN" sz="24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传承、弘扬中华优秀传统文化，增强爱国情感，弘扬民族精神和时代精神，践行社会主义核心价值观</a:t>
            </a:r>
            <a:r>
              <a:rPr lang="zh-CN" altLang="zh-CN" sz="24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，并将其转化为自己的情感认同和行为习惯，做有自信、懂自尊、能自强的中国人，成为中华民族的栋梁。</a:t>
            </a:r>
            <a:endParaRPr lang="zh-CN" altLang="zh-CN" sz="24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Times New Roman" panose="02020603050405020304" charset="0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-74295" y="0"/>
            <a:ext cx="12271375" cy="650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>
              <a:lnSpc>
                <a:spcPct val="130000"/>
              </a:lnSpc>
            </a:pPr>
            <a:r>
              <a:rPr lang="en-US" altLang="zh-CN" sz="2800" b="1">
                <a:solidFill>
                  <a:srgbClr val="000000"/>
                </a:solidFill>
                <a:effectLst/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5.</a:t>
            </a:r>
            <a:r>
              <a:rPr lang="zh-CN" altLang="zh-CN" sz="2800" b="1">
                <a:solidFill>
                  <a:srgbClr val="000000"/>
                </a:solidFill>
                <a:effectLst/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如何做有情怀、有抱负的青少年</a:t>
            </a:r>
            <a:r>
              <a:rPr lang="en-US" altLang="zh-CN" sz="2800" b="1">
                <a:solidFill>
                  <a:srgbClr val="000000"/>
                </a:solidFill>
                <a:effectLst/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?</a:t>
            </a:r>
            <a:r>
              <a:rPr lang="en-US" altLang="zh-CN" sz="2400" b="1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(</a:t>
            </a:r>
            <a:r>
              <a:rPr lang="zh-CN" altLang="zh-CN" sz="2400" b="1">
                <a:solidFill>
                  <a:srgbClr val="000000"/>
                </a:solidFill>
                <a:effectLst/>
                <a:latin typeface="Arial" pitchFamily="3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肩负历史使命</a:t>
            </a:r>
            <a:r>
              <a:rPr lang="zh-CN" altLang="zh-CN" sz="2400" b="1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，</a:t>
            </a:r>
            <a:r>
              <a:rPr lang="zh-CN" altLang="zh-CN" sz="2400" b="1">
                <a:solidFill>
                  <a:srgbClr val="000000"/>
                </a:solidFill>
                <a:effectLst/>
                <a:latin typeface="Arial" pitchFamily="3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走向世界</a:t>
            </a:r>
            <a:r>
              <a:rPr lang="zh-CN" altLang="zh-CN" sz="2400" b="1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，</a:t>
            </a:r>
            <a:r>
              <a:rPr lang="zh-CN" altLang="zh-CN" sz="2400" b="1">
                <a:solidFill>
                  <a:srgbClr val="000000"/>
                </a:solidFill>
                <a:effectLst/>
                <a:latin typeface="Arial" pitchFamily="3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青少年应该怎么做</a:t>
            </a:r>
            <a:r>
              <a:rPr lang="en-US" altLang="zh-CN" sz="2400" b="1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?)</a:t>
            </a:r>
            <a:endParaRPr lang="en-US" altLang="zh-CN" sz="2400" b="1">
              <a:solidFill>
                <a:srgbClr val="000000"/>
              </a:solidFill>
              <a:effectLst/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4" name="文本框 3" title=""/>
          <p:cNvSpPr txBox="1">
            <a:spLocks noChangeAspect="1"/>
          </p:cNvSpPr>
          <p:nvPr>
            <p:custDataLst>
              <p:tags r:id="rId5"/>
            </p:custDataLst>
          </p:nvPr>
        </p:nvSpPr>
        <p:spPr>
          <a:xfrm>
            <a:off x="114935" y="3339465"/>
            <a:ext cx="11986895" cy="24892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ctr">
              <a:lnSpc>
                <a:spcPct val="130000"/>
              </a:lnSpc>
              <a:buClrTx/>
              <a:buSzTx/>
              <a:buFontTx/>
            </a:pPr>
            <a:r>
              <a:rPr lang="en-US" altLang="zh-CN" sz="2400" b="1">
                <a:solidFill>
                  <a:srgbClr val="000000"/>
                </a:solidFill>
                <a:effectLst/>
                <a:latin typeface="Calibri"/>
                <a:ea typeface="微软雅黑"/>
                <a:cs typeface="Times New Roman" panose="02020603050405020304" charset="0"/>
                <a:sym typeface="+mn-ea"/>
              </a:rPr>
              <a:t>③</a:t>
            </a:r>
            <a:r>
              <a:rPr lang="en-US" altLang="zh-CN" sz="24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  <a:sym typeface="+mn-ea"/>
              </a:rPr>
              <a:t>了解人类文明进程，积极</a:t>
            </a:r>
            <a:r>
              <a:rPr lang="en-US" altLang="zh-CN" sz="24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  <a:sym typeface="+mn-ea"/>
              </a:rPr>
              <a:t>关切人类问题和世界局势</a:t>
            </a:r>
            <a:r>
              <a:rPr lang="en-US" altLang="zh-CN" sz="24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  <a:sym typeface="+mn-ea"/>
              </a:rPr>
              <a:t>，掌握相应的知识，在与世界各国青少年交流中提高我们的影响。</a:t>
            </a:r>
            <a:endParaRPr lang="en-US" altLang="zh-CN" sz="24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Times New Roman" panose="02020603050405020304" charset="0"/>
              <a:sym typeface="+mn-ea"/>
            </a:endParaRPr>
          </a:p>
          <a:p>
            <a:pPr lvl="0" algn="l" fontAlgn="ctr">
              <a:lnSpc>
                <a:spcPct val="130000"/>
              </a:lnSpc>
              <a:buClrTx/>
              <a:buSzTx/>
              <a:buFontTx/>
            </a:pPr>
            <a:r>
              <a:rPr lang="en-US" altLang="zh-CN" sz="2400" b="1">
                <a:solidFill>
                  <a:srgbClr val="000000"/>
                </a:solidFill>
                <a:effectLst/>
                <a:latin typeface="Calibri"/>
                <a:ea typeface="微软雅黑"/>
                <a:cs typeface="Times New Roman" panose="02020603050405020304" charset="0"/>
                <a:sym typeface="+mn-ea"/>
              </a:rPr>
              <a:t>④</a:t>
            </a:r>
            <a:r>
              <a:rPr lang="en-US" altLang="zh-CN" sz="24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  <a:sym typeface="+mn-ea"/>
              </a:rPr>
              <a:t>要有忧患意识、居安思危，在世界复杂多变的环境中提高改变世界的素质和能力。</a:t>
            </a:r>
            <a:endParaRPr lang="en-US" altLang="zh-CN" sz="24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Times New Roman" panose="02020603050405020304" charset="0"/>
              <a:sym typeface="+mn-ea"/>
            </a:endParaRPr>
          </a:p>
          <a:p>
            <a:pPr lvl="0" algn="l" fontAlgn="ctr">
              <a:lnSpc>
                <a:spcPct val="130000"/>
              </a:lnSpc>
              <a:buClrTx/>
              <a:buSzTx/>
              <a:buFontTx/>
            </a:pPr>
            <a:r>
              <a:rPr lang="en-US" altLang="zh-CN" sz="24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  <a:sym typeface="+mn-ea"/>
              </a:rPr>
              <a:t>⑤要</a:t>
            </a:r>
            <a:r>
              <a:rPr lang="en-US" altLang="zh-CN" sz="24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  <a:sym typeface="+mn-ea"/>
              </a:rPr>
              <a:t>尊重差异、理解不同、包容多样文化，向国际社会讲好中国故事、传播好中国声音、阐发中国精神、展现中国风貌，</a:t>
            </a:r>
            <a:r>
              <a:rPr lang="en-US" altLang="zh-CN" sz="24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  <a:sym typeface="+mn-ea"/>
              </a:rPr>
              <a:t>承担起推动人类共同发展的责任。</a:t>
            </a:r>
            <a:endParaRPr lang="en-US" altLang="zh-CN" sz="24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>
            <a:spLocks noChangeAspect="1"/>
          </p:cNvSpPr>
          <p:nvPr>
            <p:custDataLst>
              <p:tags r:id="rId3"/>
            </p:custDataLst>
          </p:nvPr>
        </p:nvSpPr>
        <p:spPr>
          <a:xfrm>
            <a:off x="121285" y="1381760"/>
            <a:ext cx="11945620" cy="170307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>
              <a:lnSpc>
                <a:spcPct val="130000"/>
              </a:lnSpc>
            </a:pPr>
            <a:r>
              <a:rPr 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+mn-ea"/>
              </a:rPr>
              <a:t>①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劳动是</a:t>
            </a:r>
            <a:r>
              <a:rPr lang="zh-CN" altLang="zh-CN" sz="2400" b="1">
                <a:solidFill>
                  <a:srgbClr val="FF0000"/>
                </a:solidFill>
                <a:highlight>
                  <a:srgbClr val="00FFFF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财富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的源泉、</a:t>
            </a:r>
            <a:r>
              <a:rPr lang="zh-CN" altLang="zh-CN" sz="2400" b="1">
                <a:solidFill>
                  <a:srgbClr val="FF0000"/>
                </a:solidFill>
                <a:highlight>
                  <a:srgbClr val="00FFFF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幸福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的源泉。</a:t>
            </a:r>
            <a:r>
              <a:rPr lang="zh-CN" altLang="zh-CN" sz="2400" b="1">
                <a:solidFill>
                  <a:srgbClr val="FF0000"/>
                </a:solidFill>
                <a:highlight>
                  <a:srgbClr val="00FFFF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（必答）</a:t>
            </a:r>
            <a:endParaRPr lang="zh-CN" altLang="zh-CN" sz="24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fontAlgn="ctr">
              <a:lnSpc>
                <a:spcPct val="130000"/>
              </a:lnSpc>
            </a:pPr>
            <a:r>
              <a:rPr 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+mn-ea"/>
              </a:rPr>
              <a:t>②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人世间的美好梦想，都是通过劳动实现的；生命里的一切辉煌，都是通过劳动铸就的。</a:t>
            </a:r>
            <a:endParaRPr lang="zh-CN" altLang="zh-CN" sz="24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fontAlgn="ctr">
              <a:lnSpc>
                <a:spcPct val="130000"/>
              </a:lnSpc>
            </a:pPr>
            <a:r>
              <a:rPr 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+mn-ea"/>
              </a:rPr>
              <a:t>③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我国所取得的每一项成就，都是广大人民用辛勤劳动、诚实劳动、创造性劳动换来的。</a:t>
            </a:r>
            <a:endParaRPr lang="zh-CN" altLang="zh-CN" sz="24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62865" y="0"/>
            <a:ext cx="7966710" cy="73088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>
              <a:lnSpc>
                <a:spcPct val="130000"/>
              </a:lnSpc>
            </a:pPr>
            <a:r>
              <a:rPr lang="zh-CN" altLang="zh-CN" sz="3200" b="1">
                <a:solidFill>
                  <a:schemeClr val="bg1"/>
                </a:solidFill>
                <a:latin typeface="Arial" pitchFamily="34" charset="0"/>
                <a:ea typeface="微软雅黑"/>
                <a:cs typeface="Times New Roman" panose="02020603050405020304" charset="0"/>
                <a:sym typeface="+mn-ea"/>
              </a:rPr>
              <a:t>考点</a:t>
            </a:r>
            <a:r>
              <a:rPr lang="en-US" altLang="zh-CN" sz="32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2  </a:t>
            </a:r>
            <a:r>
              <a:rPr lang="zh-CN" altLang="zh-CN" sz="3200" b="1">
                <a:solidFill>
                  <a:schemeClr val="bg1"/>
                </a:solidFill>
                <a:latin typeface="Arial" pitchFamily="34" charset="0"/>
                <a:ea typeface="微软雅黑"/>
                <a:cs typeface="Times New Roman" panose="02020603050405020304" charset="0"/>
                <a:sym typeface="+mn-ea"/>
              </a:rPr>
              <a:t>劳动</a:t>
            </a:r>
            <a:r>
              <a:rPr lang="en-US" altLang="zh-CN" sz="3200" b="1">
                <a:solidFill>
                  <a:schemeClr val="bg1"/>
                </a:solidFill>
                <a:latin typeface="Arial" pitchFamily="34" charset="0"/>
                <a:ea typeface="微软雅黑"/>
                <a:cs typeface="Times New Roman" panose="02020603050405020304" charset="0"/>
                <a:sym typeface="+mn-ea"/>
              </a:rPr>
              <a:t>  </a:t>
            </a:r>
            <a:r>
              <a:rPr lang="en-US" altLang="zh-CN" sz="32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(5</a:t>
            </a:r>
            <a:r>
              <a:rPr lang="zh-CN" altLang="zh-CN" sz="3200" b="1">
                <a:solidFill>
                  <a:schemeClr val="bg1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  <a:sym typeface="+mn-ea"/>
              </a:rPr>
              <a:t>年</a:t>
            </a:r>
            <a:r>
              <a:rPr lang="en-US" altLang="zh-CN" sz="32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3</a:t>
            </a:r>
            <a:r>
              <a:rPr lang="zh-CN" altLang="zh-CN" sz="3200" b="1">
                <a:solidFill>
                  <a:schemeClr val="bg1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  <a:sym typeface="+mn-ea"/>
              </a:rPr>
              <a:t>考</a:t>
            </a:r>
            <a:r>
              <a:rPr lang="zh-CN" altLang="zh-CN" sz="32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32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2022</a:t>
            </a:r>
            <a:r>
              <a:rPr lang="zh-CN" altLang="zh-CN" sz="3200" b="1">
                <a:solidFill>
                  <a:schemeClr val="bg1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  <a:sym typeface="+mn-ea"/>
              </a:rPr>
              <a:t>、</a:t>
            </a:r>
            <a:r>
              <a:rPr lang="en-US" altLang="zh-CN" sz="32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2020</a:t>
            </a:r>
            <a:r>
              <a:rPr lang="zh-CN" altLang="zh-CN" sz="3200" b="1">
                <a:solidFill>
                  <a:schemeClr val="bg1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  <a:sym typeface="+mn-ea"/>
              </a:rPr>
              <a:t>、</a:t>
            </a:r>
            <a:r>
              <a:rPr lang="en-US" altLang="zh-CN" sz="32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2018)</a:t>
            </a:r>
            <a:endParaRPr lang="en-US" altLang="zh-CN" sz="32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5"/>
            </p:custDataLst>
          </p:nvPr>
        </p:nvSpPr>
        <p:spPr>
          <a:xfrm>
            <a:off x="121285" y="730885"/>
            <a:ext cx="6096000" cy="650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>
              <a:lnSpc>
                <a:spcPct val="130000"/>
              </a:lnSpc>
            </a:pPr>
            <a:r>
              <a:rPr lang="en-US" altLang="zh-CN" sz="2800" b="1"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6.</a:t>
            </a:r>
            <a:r>
              <a:rPr lang="zh-CN" altLang="zh-CN" sz="2800" b="1"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劳动的价值与意义。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★★★</a:t>
            </a:r>
            <a:endParaRPr lang="en-US" altLang="zh-CN" sz="28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0" name="文本框 99" title=""/>
          <p:cNvSpPr txBox="1"/>
          <p:nvPr>
            <p:custDataLst>
              <p:tags r:id="rId6"/>
            </p:custDataLst>
          </p:nvPr>
        </p:nvSpPr>
        <p:spPr>
          <a:xfrm>
            <a:off x="121285" y="3150870"/>
            <a:ext cx="11867515" cy="1938020"/>
          </a:xfrm>
          <a:prstGeom prst="rect">
            <a:avLst/>
          </a:prstGeom>
          <a:noFill/>
          <a:ln w="9525"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152400"/>
            <a:r>
              <a:rPr lang="zh-CN" sz="2400" b="1">
                <a:solidFill>
                  <a:srgbClr val="333333"/>
                </a:solidFill>
                <a:latin typeface="微软雅黑" panose="020b0503020204020204" charset="-122"/>
                <a:ea typeface="微软雅黑"/>
              </a:rPr>
              <a:t>补充结合实际的意义①</a:t>
            </a:r>
            <a:r>
              <a:rPr lang="zh-CN" sz="2400" b="1">
                <a:solidFill>
                  <a:srgbClr val="00B050"/>
                </a:solidFill>
                <a:latin typeface="微软雅黑" panose="020b0503020204020204" charset="-122"/>
                <a:ea typeface="微软雅黑"/>
              </a:rPr>
              <a:t>有利于</a:t>
            </a:r>
            <a:r>
              <a:rPr lang="zh-CN" sz="2400" b="1">
                <a:solidFill>
                  <a:srgbClr val="333333"/>
                </a:solidFill>
                <a:latin typeface="微软雅黑" panose="020b0503020204020204" charset="-122"/>
                <a:ea typeface="微软雅黑"/>
              </a:rPr>
              <a:t>培养</a:t>
            </a:r>
            <a:r>
              <a:rPr 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自立自强</a:t>
            </a:r>
            <a:r>
              <a:rPr lang="zh-CN" sz="2400" b="1">
                <a:solidFill>
                  <a:srgbClr val="333333"/>
                </a:solidFill>
                <a:latin typeface="微软雅黑" panose="020b0503020204020204" charset="-122"/>
                <a:ea typeface="微软雅黑"/>
              </a:rPr>
              <a:t>的优秀品质，养成良好的</a:t>
            </a:r>
            <a:r>
              <a:rPr 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劳动习惯</a:t>
            </a:r>
            <a:r>
              <a:rPr lang="zh-CN" sz="2400" b="1">
                <a:solidFill>
                  <a:srgbClr val="333333"/>
                </a:solidFill>
                <a:latin typeface="微软雅黑" panose="020b0503020204020204" charset="-122"/>
                <a:ea typeface="微软雅黑"/>
              </a:rPr>
              <a:t>。②</a:t>
            </a:r>
            <a:r>
              <a:rPr lang="zh-CN" sz="2400" b="1">
                <a:solidFill>
                  <a:srgbClr val="00B050"/>
                </a:solidFill>
                <a:latin typeface="微软雅黑" panose="020b0503020204020204" charset="-122"/>
                <a:ea typeface="微软雅黑"/>
              </a:rPr>
              <a:t>有利于</a:t>
            </a:r>
            <a:r>
              <a:rPr lang="zh-CN" sz="2400" b="1">
                <a:solidFill>
                  <a:srgbClr val="333333"/>
                </a:solidFill>
                <a:latin typeface="微软雅黑" panose="020b0503020204020204" charset="-122"/>
                <a:ea typeface="微软雅黑"/>
              </a:rPr>
              <a:t>培养学生</a:t>
            </a:r>
            <a:r>
              <a:rPr 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吃苦耐劳</a:t>
            </a:r>
            <a:r>
              <a:rPr lang="zh-CN" sz="2400" b="1">
                <a:solidFill>
                  <a:srgbClr val="333333"/>
                </a:solidFill>
                <a:latin typeface="微软雅黑" panose="020b0503020204020204" charset="-122"/>
                <a:ea typeface="微软雅黑"/>
              </a:rPr>
              <a:t>的精神，践行社会主义</a:t>
            </a:r>
            <a:r>
              <a:rPr 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核心价值观</a:t>
            </a:r>
            <a:r>
              <a:rPr lang="zh-CN" sz="2400" b="1">
                <a:solidFill>
                  <a:srgbClr val="333333"/>
                </a:solidFill>
                <a:latin typeface="微软雅黑" panose="020b0503020204020204" charset="-122"/>
                <a:ea typeface="微软雅黑"/>
              </a:rPr>
              <a:t>，增强社会</a:t>
            </a:r>
            <a:r>
              <a:rPr 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责任感</a:t>
            </a:r>
            <a:r>
              <a:rPr lang="zh-CN" sz="2400" b="1">
                <a:solidFill>
                  <a:srgbClr val="333333"/>
                </a:solidFill>
                <a:latin typeface="微软雅黑" panose="020b0503020204020204" charset="-122"/>
                <a:ea typeface="微软雅黑"/>
              </a:rPr>
              <a:t>。③</a:t>
            </a:r>
            <a:r>
              <a:rPr lang="zh-CN" sz="2400" b="1">
                <a:solidFill>
                  <a:srgbClr val="00B050"/>
                </a:solidFill>
                <a:latin typeface="微软雅黑" panose="020b0503020204020204" charset="-122"/>
                <a:ea typeface="微软雅黑"/>
              </a:rPr>
              <a:t>有利于</a:t>
            </a:r>
            <a:r>
              <a:rPr lang="zh-CN" sz="2400" b="1">
                <a:solidFill>
                  <a:srgbClr val="333333"/>
                </a:solidFill>
                <a:latin typeface="微软雅黑" panose="020b0503020204020204" charset="-122"/>
                <a:ea typeface="微软雅黑"/>
              </a:rPr>
              <a:t>锻炼学生的</a:t>
            </a:r>
            <a:r>
              <a:rPr 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身体</a:t>
            </a:r>
            <a:r>
              <a:rPr lang="zh-CN" sz="2400" b="1">
                <a:solidFill>
                  <a:srgbClr val="333333"/>
                </a:solidFill>
                <a:latin typeface="微软雅黑" panose="020b0503020204020204" charset="-122"/>
                <a:ea typeface="微软雅黑"/>
              </a:rPr>
              <a:t>，磨砺坚强的</a:t>
            </a:r>
            <a:r>
              <a:rPr 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意志</a:t>
            </a:r>
            <a:r>
              <a:rPr lang="zh-CN" sz="2400" b="1">
                <a:solidFill>
                  <a:srgbClr val="333333"/>
                </a:solidFill>
                <a:latin typeface="微软雅黑" panose="020b0503020204020204" charset="-122"/>
                <a:ea typeface="微软雅黑"/>
              </a:rPr>
              <a:t>，促进</a:t>
            </a:r>
            <a:r>
              <a:rPr 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身心健康</a:t>
            </a:r>
            <a:r>
              <a:rPr lang="zh-CN" sz="2400" b="1">
                <a:solidFill>
                  <a:srgbClr val="333333"/>
                </a:solidFill>
                <a:latin typeface="微软雅黑" panose="020b0503020204020204" charset="-122"/>
                <a:ea typeface="微软雅黑"/>
              </a:rPr>
              <a:t>发展。④</a:t>
            </a:r>
            <a:r>
              <a:rPr lang="zh-CN" sz="2400" b="1">
                <a:solidFill>
                  <a:srgbClr val="00B050"/>
                </a:solidFill>
                <a:latin typeface="微软雅黑" panose="020b0503020204020204" charset="-122"/>
                <a:ea typeface="微软雅黑"/>
              </a:rPr>
              <a:t>有利于</a:t>
            </a:r>
            <a:r>
              <a:rPr lang="zh-CN" sz="2400" b="1">
                <a:solidFill>
                  <a:srgbClr val="333333"/>
                </a:solidFill>
                <a:latin typeface="微软雅黑" panose="020b0503020204020204" charset="-122"/>
                <a:ea typeface="微软雅黑"/>
              </a:rPr>
              <a:t>引导学生</a:t>
            </a:r>
            <a:r>
              <a:rPr 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尊重劳动</a:t>
            </a:r>
            <a:r>
              <a:rPr lang="zh-CN" sz="2400" b="1">
                <a:solidFill>
                  <a:srgbClr val="333333"/>
                </a:solidFill>
                <a:latin typeface="微软雅黑" panose="020b0503020204020204" charset="-122"/>
                <a:ea typeface="微软雅黑"/>
              </a:rPr>
              <a:t>，营造</a:t>
            </a:r>
            <a:r>
              <a:rPr 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劳动最光荣、劳动最伟大</a:t>
            </a:r>
            <a:r>
              <a:rPr lang="zh-CN" sz="2400" b="1">
                <a:solidFill>
                  <a:srgbClr val="333333"/>
                </a:solidFill>
                <a:latin typeface="微软雅黑" panose="020b0503020204020204" charset="-122"/>
                <a:ea typeface="微软雅黑"/>
              </a:rPr>
              <a:t>的良好社会氛围。
</a:t>
            </a:r>
            <a:endParaRPr lang="zh-CN" altLang="en-US" sz="2400" b="1">
              <a:solidFill>
                <a:srgbClr val="333333"/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>
            <a:spLocks noChangeAspect="1"/>
          </p:cNvSpPr>
          <p:nvPr>
            <p:custDataLst>
              <p:tags r:id="rId3"/>
            </p:custDataLst>
          </p:nvPr>
        </p:nvSpPr>
        <p:spPr>
          <a:xfrm>
            <a:off x="82550" y="1306830"/>
            <a:ext cx="11971020" cy="21958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>
              <a:lnSpc>
                <a:spcPct val="190000"/>
              </a:lnSpc>
            </a:pPr>
            <a:r>
              <a:rPr lang="zh-CN" sz="2400" b="1">
                <a:solidFill>
                  <a:srgbClr val="333333"/>
                </a:solidFill>
                <a:latin typeface="微软雅黑" panose="020b0503020204020204" charset="-122"/>
                <a:ea typeface="微软雅黑"/>
                <a:sym typeface="+mn-ea"/>
              </a:rPr>
              <a:t>①</a:t>
            </a:r>
            <a:r>
              <a:rPr lang="zh-CN" altLang="zh-CN" sz="24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每个人所处的岗位不同，从事不同的劳动，但都在为国家和社会发展作出贡献。</a:t>
            </a:r>
            <a:endParaRPr lang="zh-CN" altLang="zh-CN" sz="2400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fontAlgn="ctr">
              <a:lnSpc>
                <a:spcPct val="190000"/>
              </a:lnSpc>
            </a:pPr>
            <a:r>
              <a:rPr lang="zh-CN" sz="2400" b="1">
                <a:solidFill>
                  <a:srgbClr val="333333"/>
                </a:solidFill>
                <a:latin typeface="微软雅黑" panose="020b0503020204020204" charset="-122"/>
                <a:ea typeface="微软雅黑"/>
                <a:sym typeface="+mn-ea"/>
              </a:rPr>
              <a:t>②</a:t>
            </a:r>
            <a:r>
              <a:rPr lang="zh-CN" altLang="zh-CN" sz="24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正是无数劳动者兢兢业业、艰苦奋斗、无私奉献，成就了我们今天的美好生活。</a:t>
            </a:r>
            <a:endParaRPr lang="zh-CN" altLang="zh-CN" sz="2400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fontAlgn="ctr">
              <a:lnSpc>
                <a:spcPct val="190000"/>
              </a:lnSpc>
            </a:pPr>
            <a:r>
              <a:rPr lang="zh-CN" sz="2400" b="1">
                <a:solidFill>
                  <a:srgbClr val="333333"/>
                </a:solidFill>
                <a:latin typeface="微软雅黑" panose="020b0503020204020204" charset="-122"/>
                <a:ea typeface="微软雅黑"/>
                <a:sym typeface="+mn-ea"/>
              </a:rPr>
              <a:t>③</a:t>
            </a:r>
            <a:r>
              <a:rPr lang="zh-CN" altLang="zh-CN" sz="24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无论是脑力劳动者还是体力劳动者，都是国家的建设者，都值得我们尊敬和学习。</a:t>
            </a:r>
            <a:endParaRPr lang="zh-CN" altLang="zh-CN" sz="2400" b="1">
              <a:solidFill>
                <a:srgbClr val="FF0000"/>
              </a:solidFill>
              <a:effectLst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82550" y="113030"/>
            <a:ext cx="10306050" cy="730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>
              <a:lnSpc>
                <a:spcPct val="130000"/>
              </a:lnSpc>
            </a:pPr>
            <a:r>
              <a:rPr lang="en-US" altLang="zh-CN" sz="3200" b="1">
                <a:solidFill>
                  <a:srgbClr val="000000"/>
                </a:solidFill>
                <a:effectLst/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7.</a:t>
            </a:r>
            <a:r>
              <a:rPr lang="zh-CN" altLang="zh-CN" sz="3200" b="1">
                <a:effectLst/>
                <a:highlight>
                  <a:srgbClr val="FFFF00"/>
                </a:highlight>
                <a:latin typeface="Arial" pitchFamily="3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为什么要尊敬不同岗位的劳动者</a:t>
            </a:r>
            <a:r>
              <a:rPr lang="en-US" altLang="zh-CN" sz="3200" b="1">
                <a:effectLst/>
                <a:highlight>
                  <a:srgbClr val="FFFF00"/>
                </a:highlight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?</a:t>
            </a:r>
            <a:r>
              <a:rPr lang="en-US" altLang="zh-CN" sz="3200" b="1">
                <a:solidFill>
                  <a:srgbClr val="000000"/>
                </a:solidFill>
                <a:latin typeface="NEU-BZ-S92"/>
                <a:cs typeface="Times New Roman" panose="02020603050405020304" charset="0"/>
                <a:sym typeface="+mn-ea"/>
              </a:rPr>
              <a:t>★★★</a:t>
            </a:r>
            <a:endParaRPr lang="en-US" altLang="zh-CN" sz="3200" b="1">
              <a:solidFill>
                <a:srgbClr val="000000"/>
              </a:solidFill>
              <a:effectLst/>
              <a:highlight>
                <a:srgbClr val="FFFF00"/>
              </a:highlight>
              <a:latin typeface="NEU-BZ-S92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</p:txBody>
      </p:sp>
      <p:pic>
        <p:nvPicPr>
          <p:cNvPr id="4" name="Picture 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2649200" y="110744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>
            <a:spLocks noChangeAspect="1"/>
          </p:cNvSpPr>
          <p:nvPr>
            <p:custDataLst>
              <p:tags r:id="rId3"/>
            </p:custDataLst>
          </p:nvPr>
        </p:nvSpPr>
        <p:spPr>
          <a:xfrm>
            <a:off x="123190" y="1083310"/>
            <a:ext cx="11945620" cy="288988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>
              <a:lnSpc>
                <a:spcPct val="130000"/>
              </a:lnSpc>
            </a:pPr>
            <a:r>
              <a:rPr lang="en-US" altLang="zh-CN" sz="2800" b="1">
                <a:solidFill>
                  <a:srgbClr val="000000"/>
                </a:solidFill>
                <a:effectLst/>
                <a:latin typeface="Calibri"/>
                <a:ea typeface="微软雅黑"/>
                <a:cs typeface="微软雅黑" panose="020b0503020204020204" charset="-122"/>
              </a:rPr>
              <a:t>①</a:t>
            </a:r>
            <a:r>
              <a:rPr lang="zh-CN" altLang="zh-CN" sz="2800" b="1">
                <a:solidFill>
                  <a:srgbClr val="FF0000"/>
                </a:solidFill>
                <a:effectLst/>
                <a:highlight>
                  <a:srgbClr val="00FFFF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劳动者：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需要一代代人埋头苦干和接力奋斗，需要每个人在各自岗位上付出更多的辛劳和汗水，继续发扬实干精神，用我们的劳动创造新的辉煌。</a:t>
            </a:r>
            <a:endParaRPr lang="zh-CN" altLang="zh-CN" sz="28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fontAlgn="ctr">
              <a:lnSpc>
                <a:spcPct val="130000"/>
              </a:lnSpc>
            </a:pPr>
            <a:r>
              <a:rPr lang="en-US" altLang="zh-CN" sz="2800" b="1">
                <a:solidFill>
                  <a:srgbClr val="000000"/>
                </a:solidFill>
                <a:effectLst/>
                <a:latin typeface="Calibri"/>
                <a:ea typeface="微软雅黑"/>
                <a:cs typeface="微软雅黑" panose="020b0503020204020204" charset="-122"/>
              </a:rPr>
              <a:t>②</a:t>
            </a:r>
            <a:r>
              <a:rPr lang="zh-CN" altLang="zh-CN" sz="2800" b="1">
                <a:solidFill>
                  <a:srgbClr val="FF0000"/>
                </a:solidFill>
                <a:effectLst/>
                <a:highlight>
                  <a:srgbClr val="00FFFF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青少年：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要接过历史的接力棒，努力学习，积极探索，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勇做走在时代前列的学习者、劳动者、奉献者，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以执着的信念、优良的品德、丰富的知识、过硬的本领，担负起历史重任，让青春绽放出绚丽的光彩。</a:t>
            </a:r>
            <a:endParaRPr lang="zh-CN" altLang="zh-CN" sz="28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246380" y="31115"/>
            <a:ext cx="7764145" cy="650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>
              <a:lnSpc>
                <a:spcPct val="130000"/>
              </a:lnSpc>
            </a:pPr>
            <a:r>
              <a:rPr lang="en-US" altLang="zh-CN" sz="2800" b="1">
                <a:solidFill>
                  <a:srgbClr val="000000"/>
                </a:solidFill>
                <a:effectLst/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8.</a:t>
            </a:r>
            <a:r>
              <a:rPr lang="zh-CN" altLang="zh-CN" sz="2800" b="1">
                <a:solidFill>
                  <a:srgbClr val="000000"/>
                </a:solidFill>
                <a:effectLst/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实现中国梦，创造美好未来对我们的要求。</a:t>
            </a:r>
            <a:endParaRPr lang="zh-CN" altLang="zh-CN" sz="2800" b="1">
              <a:solidFill>
                <a:srgbClr val="000000"/>
              </a:solidFill>
              <a:effectLst/>
              <a:highlight>
                <a:srgbClr val="FFFF00"/>
              </a:highlight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>
            <a:spLocks noChangeAspect="1"/>
          </p:cNvSpPr>
          <p:nvPr>
            <p:custDataLst>
              <p:tags r:id="rId3"/>
            </p:custDataLst>
          </p:nvPr>
        </p:nvSpPr>
        <p:spPr>
          <a:xfrm>
            <a:off x="299720" y="904875"/>
            <a:ext cx="11777345" cy="34499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>
              <a:lnSpc>
                <a:spcPct val="130000"/>
              </a:lnSpc>
            </a:pPr>
            <a:r>
              <a:rPr lang="en-US" altLang="zh-CN" sz="2800" b="1">
                <a:solidFill>
                  <a:srgbClr val="000000"/>
                </a:solidFill>
                <a:effectLst/>
                <a:latin typeface="Calibri"/>
                <a:ea typeface="微软雅黑"/>
                <a:cs typeface="微软雅黑" panose="020b0503020204020204" charset="-122"/>
              </a:rPr>
              <a:t>①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尊重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劳动，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树立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劳动最光荣思想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观念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zh-CN" altLang="zh-CN" sz="2800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fontAlgn="ctr">
              <a:lnSpc>
                <a:spcPct val="130000"/>
              </a:lnSpc>
            </a:pPr>
            <a:r>
              <a:rPr lang="en-US" altLang="zh-CN" sz="2800" b="1">
                <a:solidFill>
                  <a:srgbClr val="000000"/>
                </a:solidFill>
                <a:effectLst/>
                <a:latin typeface="Calibri"/>
                <a:ea typeface="微软雅黑"/>
                <a:cs typeface="微软雅黑" panose="020b0503020204020204" charset="-122"/>
                <a:sym typeface="+mn-ea"/>
              </a:rPr>
              <a:t>②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具有必备的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劳动能力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，掌握基本的劳动知识和技能。</a:t>
            </a:r>
            <a:endParaRPr lang="zh-CN" altLang="zh-CN" sz="2800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fontAlgn="ctr">
              <a:lnSpc>
                <a:spcPct val="130000"/>
              </a:lnSpc>
            </a:pPr>
            <a:r>
              <a:rPr lang="zh-CN" sz="2800" b="1">
                <a:solidFill>
                  <a:srgbClr val="333333"/>
                </a:solidFill>
                <a:latin typeface="微软雅黑" panose="020b0503020204020204" charset="-122"/>
                <a:ea typeface="微软雅黑"/>
                <a:sym typeface="+mn-ea"/>
              </a:rPr>
              <a:t>③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培育积极的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劳动精神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。继承中华民族勤俭节约、敬业奉献的优良传统，弘扬开拓创新、砥砺奋进的时代精神。</a:t>
            </a:r>
            <a:endParaRPr lang="zh-CN" altLang="zh-CN" sz="2800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fontAlgn="ctr">
              <a:lnSpc>
                <a:spcPct val="130000"/>
              </a:lnSpc>
            </a:pPr>
            <a:r>
              <a:rPr lang="zh-CN" sz="2800" b="1">
                <a:solidFill>
                  <a:srgbClr val="333333"/>
                </a:solidFill>
                <a:latin typeface="微软雅黑" panose="020b0503020204020204" charset="-122"/>
                <a:ea typeface="微软雅黑"/>
                <a:sym typeface="+mn-ea"/>
              </a:rPr>
              <a:t>④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养成良好的</a:t>
            </a:r>
            <a:r>
              <a:rPr lang="zh-CN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劳动习惯和品质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。形成诚实守信、吃苦耐劳的品质。珍惜劳动成果，养成良好的消费习惯，杜绝浪费等。</a:t>
            </a:r>
            <a:endParaRPr lang="zh-CN" altLang="zh-CN" sz="28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0" y="59690"/>
            <a:ext cx="7563485" cy="650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>
              <a:lnSpc>
                <a:spcPct val="130000"/>
              </a:lnSpc>
            </a:pPr>
            <a:r>
              <a:rPr lang="en-US" altLang="zh-CN" sz="28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9</a:t>
            </a:r>
            <a:r>
              <a:rPr lang="en-US" altLang="zh-CN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.</a:t>
            </a:r>
            <a:r>
              <a:rPr lang="zh-CN" altLang="zh-CN" sz="2800" b="1">
                <a:effectLst/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中学生应如何全面提高自身劳动素养</a:t>
            </a:r>
            <a:r>
              <a:rPr lang="en-US" altLang="zh-CN" sz="2800" b="1">
                <a:effectLst/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?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★★★</a:t>
            </a:r>
            <a:endParaRPr lang="en-US" altLang="zh-CN" sz="28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5"/>
            </p:custDataLst>
          </p:nvPr>
        </p:nvSpPr>
        <p:spPr>
          <a:xfrm>
            <a:off x="7398385" y="154940"/>
            <a:ext cx="4064000" cy="46037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bg1"/>
                </a:solidFill>
              </a:rPr>
              <a:t>思想上</a:t>
            </a:r>
            <a:r>
              <a:rPr lang="en-US" altLang="zh-CN" sz="2400" b="1">
                <a:solidFill>
                  <a:schemeClr val="bg1"/>
                </a:solidFill>
              </a:rPr>
              <a:t>+</a:t>
            </a:r>
            <a:r>
              <a:rPr lang="zh-CN" altLang="en-US" sz="2400" b="1">
                <a:solidFill>
                  <a:schemeClr val="bg1"/>
                </a:solidFill>
              </a:rPr>
              <a:t>行动上</a:t>
            </a:r>
            <a:r>
              <a:rPr lang="en-US" altLang="zh-CN" sz="2400" b="1">
                <a:solidFill>
                  <a:schemeClr val="bg1"/>
                </a:solidFill>
              </a:rPr>
              <a:t>+</a:t>
            </a:r>
            <a:r>
              <a:rPr lang="zh-CN" altLang="en-US" sz="2400" b="1">
                <a:solidFill>
                  <a:schemeClr val="bg1"/>
                </a:solidFill>
              </a:rPr>
              <a:t>日常生活中</a:t>
            </a:r>
            <a:endParaRPr lang="zh-CN" altLang="en-US" sz="2400" b="1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>
            <a:spLocks noChangeAspect="1"/>
          </p:cNvSpPr>
          <p:nvPr>
            <p:custDataLst>
              <p:tags r:id="rId3"/>
            </p:custDataLst>
          </p:nvPr>
        </p:nvSpPr>
        <p:spPr>
          <a:xfrm>
            <a:off x="29210" y="1338580"/>
            <a:ext cx="12120245" cy="373126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>
              <a:lnSpc>
                <a:spcPct val="130000"/>
              </a:lnSpc>
            </a:pPr>
            <a:r>
              <a:rPr lang="en-US" altLang="zh-CN" sz="26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①</a:t>
            </a:r>
            <a:r>
              <a:rPr lang="zh-CN" altLang="zh-CN" sz="26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从事一定的职业，这是</a:t>
            </a:r>
            <a:r>
              <a:rPr lang="zh-CN" altLang="zh-CN" sz="26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社会分工的要求</a:t>
            </a:r>
            <a:r>
              <a:rPr lang="zh-CN" altLang="zh-CN" sz="26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，也是</a:t>
            </a:r>
            <a:r>
              <a:rPr lang="zh-CN" altLang="zh-CN" sz="26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个人为社会作贡献、实现人生价值的</a:t>
            </a:r>
            <a:r>
              <a:rPr lang="zh-CN" altLang="zh-CN" sz="2600" b="1">
                <a:solidFill>
                  <a:srgbClr val="00B05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基本路径</a:t>
            </a:r>
            <a:r>
              <a:rPr lang="zh-CN" altLang="zh-CN" sz="26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。</a:t>
            </a:r>
            <a:endParaRPr lang="zh-CN" altLang="zh-CN" sz="26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Times New Roman" panose="02020603050405020304" charset="0"/>
            </a:endParaRPr>
          </a:p>
          <a:p>
            <a:pPr fontAlgn="ctr">
              <a:lnSpc>
                <a:spcPct val="130000"/>
              </a:lnSpc>
            </a:pPr>
            <a:r>
              <a:rPr lang="en-US" altLang="zh-CN" sz="26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②</a:t>
            </a:r>
            <a:r>
              <a:rPr lang="zh-CN" altLang="zh-CN" sz="26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我们未来会从事某一种或多种职业，承担社会分工中的不同角色。</a:t>
            </a:r>
            <a:endParaRPr lang="zh-CN" altLang="zh-CN" sz="26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Times New Roman" panose="02020603050405020304" charset="0"/>
            </a:endParaRPr>
          </a:p>
          <a:p>
            <a:pPr fontAlgn="ctr">
              <a:lnSpc>
                <a:spcPct val="130000"/>
              </a:lnSpc>
            </a:pPr>
            <a:r>
              <a:rPr lang="zh-CN" sz="2600" b="1">
                <a:solidFill>
                  <a:srgbClr val="333333"/>
                </a:solidFill>
                <a:latin typeface="微软雅黑" panose="020b0503020204020204" charset="-122"/>
                <a:ea typeface="微软雅黑"/>
                <a:sym typeface="+mn-ea"/>
              </a:rPr>
              <a:t>③</a:t>
            </a:r>
            <a:r>
              <a:rPr lang="zh-CN" altLang="zh-CN" sz="26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国家发展、民族振兴需要各种各样的职业。</a:t>
            </a:r>
            <a:endParaRPr lang="zh-CN" altLang="zh-CN" sz="26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Times New Roman" panose="02020603050405020304" charset="0"/>
            </a:endParaRPr>
          </a:p>
          <a:p>
            <a:pPr fontAlgn="ctr">
              <a:lnSpc>
                <a:spcPct val="130000"/>
              </a:lnSpc>
            </a:pPr>
            <a:r>
              <a:rPr lang="zh-CN" sz="2600" b="1">
                <a:solidFill>
                  <a:srgbClr val="333333"/>
                </a:solidFill>
                <a:latin typeface="微软雅黑" panose="020b0503020204020204" charset="-122"/>
                <a:ea typeface="微软雅黑"/>
                <a:sym typeface="+mn-ea"/>
              </a:rPr>
              <a:t>④</a:t>
            </a:r>
            <a:r>
              <a:rPr lang="zh-CN" altLang="zh-CN" sz="26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社会分工逐渐细化，引起传统职业的变革和新兴职业的兴起，职业选择越来越丰富的同时，也带来了更多挑战。</a:t>
            </a:r>
            <a:r>
              <a:rPr lang="en-US" altLang="zh-CN" sz="26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Times New Roman" panose="02020603050405020304" charset="0"/>
                <a:sym typeface="+mn-ea"/>
              </a:rPr>
              <a:t>★★★</a:t>
            </a:r>
            <a:endParaRPr lang="zh-CN" altLang="zh-CN" sz="2600" b="1">
              <a:solidFill>
                <a:srgbClr val="FF0000"/>
              </a:solidFill>
              <a:effectLst/>
              <a:latin typeface="微软雅黑" panose="020b0503020204020204" charset="-122"/>
              <a:ea typeface="微软雅黑"/>
              <a:cs typeface="Times New Roman" panose="02020603050405020304" charset="0"/>
            </a:endParaRPr>
          </a:p>
          <a:p>
            <a:pPr fontAlgn="ctr">
              <a:lnSpc>
                <a:spcPct val="130000"/>
              </a:lnSpc>
            </a:pPr>
            <a:r>
              <a:rPr lang="en-US" altLang="zh-CN" sz="26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⑤</a:t>
            </a:r>
            <a:r>
              <a:rPr lang="zh-CN" altLang="zh-CN" sz="26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就业方式的多样化对劳动者的素质提出了更高的要求。</a:t>
            </a:r>
            <a:endParaRPr lang="zh-CN" altLang="zh-CN" sz="26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Times New Roman" panose="02020603050405020304" charset="0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140970" y="21590"/>
            <a:ext cx="6096000" cy="65087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ctr">
              <a:lnSpc>
                <a:spcPct val="130000"/>
              </a:lnSpc>
              <a:buClrTx/>
              <a:buSzTx/>
              <a:buFontTx/>
            </a:pPr>
            <a:r>
              <a:rPr lang="zh-CN" altLang="zh-CN" sz="3200" b="1">
                <a:solidFill>
                  <a:schemeClr val="bg1"/>
                </a:solidFill>
                <a:latin typeface="Arial" pitchFamily="34" charset="0"/>
                <a:ea typeface="微软雅黑"/>
                <a:cs typeface="Times New Roman" panose="02020603050405020304" charset="0"/>
                <a:sym typeface="+mn-ea"/>
              </a:rPr>
              <a:t>考点3  职业选择    (5年未考)</a:t>
            </a:r>
            <a:endParaRPr lang="zh-CN" altLang="zh-CN" sz="3200" b="1">
              <a:solidFill>
                <a:schemeClr val="bg1"/>
              </a:solidFill>
              <a:latin typeface="Arial" pitchFamily="34" charset="0"/>
              <a:ea typeface="微软雅黑"/>
              <a:cs typeface="Times New Roman" panose="02020603050405020304" charset="0"/>
              <a:sym typeface="+mn-ea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5"/>
            </p:custDataLst>
          </p:nvPr>
        </p:nvSpPr>
        <p:spPr>
          <a:xfrm>
            <a:off x="140970" y="651510"/>
            <a:ext cx="10473690" cy="650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>
              <a:lnSpc>
                <a:spcPct val="130000"/>
              </a:lnSpc>
            </a:pPr>
            <a:r>
              <a:rPr lang="en-US" altLang="zh-CN" sz="2800" b="1">
                <a:solidFill>
                  <a:srgbClr val="000000"/>
                </a:solidFill>
                <a:effectLst/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10.</a:t>
            </a:r>
            <a:r>
              <a:rPr lang="zh-CN" altLang="zh-CN" sz="2800" b="1">
                <a:solidFill>
                  <a:srgbClr val="000000"/>
                </a:solidFill>
                <a:effectLst/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青少年为什么要做好职业准备，规划职业生涯</a:t>
            </a:r>
            <a:r>
              <a:rPr lang="en-US" altLang="zh-CN" sz="2800" b="1">
                <a:solidFill>
                  <a:srgbClr val="000000"/>
                </a:solidFill>
                <a:effectLst/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?</a:t>
            </a:r>
            <a:endParaRPr lang="en-US" altLang="zh-CN" sz="2800" b="1">
              <a:solidFill>
                <a:srgbClr val="000000"/>
              </a:solidFill>
              <a:effectLst/>
              <a:highlight>
                <a:srgbClr val="FFFF00"/>
              </a:highlight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160774" name="图片 17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t="307"/>
          <a:stretch>
            <a:fillRect/>
          </a:stretch>
        </p:blipFill>
        <p:spPr>
          <a:xfrm>
            <a:off x="127000" y="5347335"/>
            <a:ext cx="2761615" cy="1427480"/>
          </a:xfrm>
          <a:prstGeom prst="rect">
            <a:avLst/>
          </a:prstGeom>
          <a:noFill/>
          <a:ln>
            <a:solidFill>
              <a:schemeClr val="accent1"/>
            </a:solidFill>
            <a:miter lim="800000"/>
          </a:ln>
          <a:effectLst/>
        </p:spPr>
      </p:pic>
      <p:pic>
        <p:nvPicPr>
          <p:cNvPr id="163847" name="图片 163846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 r:link="rId8"/>
          <a:srcRect l="7294" r="18386" b="986"/>
          <a:stretch>
            <a:fillRect/>
          </a:stretch>
        </p:blipFill>
        <p:spPr>
          <a:xfrm>
            <a:off x="6195060" y="5262245"/>
            <a:ext cx="3139440" cy="1512570"/>
          </a:xfrm>
          <a:prstGeom prst="rect">
            <a:avLst/>
          </a:prstGeom>
          <a:noFill/>
          <a:ln>
            <a:solidFill>
              <a:schemeClr val="accent1"/>
            </a:solidFill>
            <a:miter lim="800000"/>
          </a:ln>
        </p:spPr>
      </p:pic>
      <p:pic>
        <p:nvPicPr>
          <p:cNvPr id="163845" name="图片 163844" title="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 r:link="rId8"/>
          <a:stretch>
            <a:fillRect/>
          </a:stretch>
        </p:blipFill>
        <p:spPr>
          <a:xfrm>
            <a:off x="3169285" y="5262880"/>
            <a:ext cx="3025775" cy="1512570"/>
          </a:xfrm>
          <a:prstGeom prst="rect">
            <a:avLst/>
          </a:prstGeom>
          <a:noFill/>
          <a:ln>
            <a:solidFill>
              <a:schemeClr val="accent1"/>
            </a:solidFill>
            <a:miter lim="800000"/>
          </a:ln>
        </p:spPr>
      </p:pic>
      <p:pic>
        <p:nvPicPr>
          <p:cNvPr id="7" name="图片 6" title="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334500" y="5265420"/>
            <a:ext cx="2876550" cy="1518285"/>
          </a:xfrm>
          <a:prstGeom prst="rect">
            <a:avLst/>
          </a:prstGeom>
          <a:noFill/>
          <a:ln w="9525">
            <a:solidFill>
              <a:schemeClr val="accent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>
            <a:spLocks noChangeAspect="1"/>
          </p:cNvSpPr>
          <p:nvPr>
            <p:custDataLst>
              <p:tags r:id="rId3"/>
            </p:custDataLst>
          </p:nvPr>
        </p:nvSpPr>
        <p:spPr>
          <a:xfrm>
            <a:off x="117475" y="692785"/>
            <a:ext cx="11937365" cy="2691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>
              <a:lnSpc>
                <a:spcPct val="130000"/>
              </a:lnSpc>
            </a:pPr>
            <a:r>
              <a:rPr lang="en-US" altLang="zh-CN" sz="2600" b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①</a:t>
            </a:r>
            <a:r>
              <a:rPr lang="zh-CN" altLang="zh-CN" sz="26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要考虑自己的</a:t>
            </a:r>
            <a:r>
              <a:rPr lang="zh-CN" altLang="zh-CN" sz="26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兴趣爱好</a:t>
            </a:r>
            <a:r>
              <a:rPr lang="zh-CN" altLang="zh-CN" sz="26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，明白自己</a:t>
            </a:r>
            <a:r>
              <a:rPr lang="zh-CN" altLang="zh-CN" sz="2600" b="1">
                <a:solidFill>
                  <a:srgbClr val="00B05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想做什么</a:t>
            </a:r>
            <a:r>
              <a:rPr lang="zh-CN" altLang="zh-CN" sz="26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。</a:t>
            </a:r>
            <a:endParaRPr lang="zh-CN" altLang="zh-CN" sz="2600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Times New Roman" panose="02020603050405020304" charset="0"/>
            </a:endParaRPr>
          </a:p>
          <a:p>
            <a:pPr fontAlgn="ctr">
              <a:lnSpc>
                <a:spcPct val="130000"/>
              </a:lnSpc>
            </a:pPr>
            <a:r>
              <a:rPr lang="zh-CN" altLang="en-US" sz="2600" b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②</a:t>
            </a:r>
            <a:r>
              <a:rPr lang="zh-CN" altLang="zh-CN" sz="26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要把握自己的</a:t>
            </a:r>
            <a:r>
              <a:rPr lang="zh-CN" altLang="zh-CN" sz="26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个性特长</a:t>
            </a:r>
            <a:r>
              <a:rPr lang="zh-CN" altLang="zh-CN" sz="26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，清楚自己</a:t>
            </a:r>
            <a:r>
              <a:rPr lang="zh-CN" altLang="zh-CN" sz="2600" b="1">
                <a:solidFill>
                  <a:srgbClr val="00B05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适合做什么</a:t>
            </a:r>
            <a:r>
              <a:rPr lang="zh-CN" altLang="zh-CN" sz="26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。</a:t>
            </a:r>
            <a:endParaRPr lang="zh-CN" altLang="zh-CN" sz="2600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Times New Roman" panose="02020603050405020304" charset="0"/>
            </a:endParaRPr>
          </a:p>
          <a:p>
            <a:pPr fontAlgn="ctr">
              <a:lnSpc>
                <a:spcPct val="130000"/>
              </a:lnSpc>
            </a:pPr>
            <a:r>
              <a:rPr lang="zh-CN" altLang="en-US" sz="2600" b="1">
                <a:solidFill>
                  <a:schemeClr val="tx1"/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③</a:t>
            </a:r>
            <a:r>
              <a:rPr lang="zh-CN" altLang="zh-CN" sz="26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要结合自己的</a:t>
            </a:r>
            <a:r>
              <a:rPr lang="zh-CN" altLang="zh-CN" sz="26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能力和经验</a:t>
            </a:r>
            <a:r>
              <a:rPr lang="zh-CN" altLang="zh-CN" sz="26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，思考自己</a:t>
            </a:r>
            <a:r>
              <a:rPr lang="zh-CN" altLang="zh-CN" sz="2600" b="1">
                <a:solidFill>
                  <a:srgbClr val="00B05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能够做什么</a:t>
            </a:r>
            <a:r>
              <a:rPr lang="zh-CN" altLang="zh-CN" sz="26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。</a:t>
            </a:r>
            <a:endParaRPr lang="zh-CN" altLang="zh-CN" sz="2600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Times New Roman" panose="02020603050405020304" charset="0"/>
            </a:endParaRPr>
          </a:p>
          <a:p>
            <a:pPr fontAlgn="ctr">
              <a:lnSpc>
                <a:spcPct val="130000"/>
              </a:lnSpc>
            </a:pPr>
            <a:r>
              <a:rPr lang="zh-CN" altLang="en-US" sz="2600" b="1">
                <a:solidFill>
                  <a:schemeClr val="tx1"/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④</a:t>
            </a:r>
            <a:r>
              <a:rPr lang="zh-CN" altLang="zh-CN" sz="26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当经验、能力与职业的要求差距较大时，要</a:t>
            </a:r>
            <a:r>
              <a:rPr lang="zh-CN" altLang="zh-CN" sz="2600" b="1">
                <a:solidFill>
                  <a:srgbClr val="00B05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加强学习，提高自身素质</a:t>
            </a:r>
            <a:r>
              <a:rPr lang="zh-CN" altLang="zh-CN" sz="2600" b="1">
                <a:solidFill>
                  <a:srgbClr val="0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，适应工作岗位的要求，满足国家与社会发展的需要。</a:t>
            </a:r>
            <a:endParaRPr lang="zh-CN" altLang="zh-CN" sz="2600" b="1">
              <a:solidFill>
                <a:srgbClr val="000000"/>
              </a:solidFill>
              <a:effectLst/>
              <a:latin typeface="微软雅黑" panose="020b0503020204020204" charset="-122"/>
              <a:ea typeface="微软雅黑"/>
              <a:cs typeface="Times New Roman" panose="02020603050405020304" charset="0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0" y="0"/>
            <a:ext cx="78955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0000"/>
                </a:solidFill>
                <a:effectLst/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11.</a:t>
            </a:r>
            <a:r>
              <a:rPr lang="zh-CN" altLang="zh-CN" sz="2800" b="1">
                <a:solidFill>
                  <a:srgbClr val="000000"/>
                </a:solidFill>
                <a:effectLst/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怎样做好职业准备，进行职业选择</a:t>
            </a:r>
            <a:r>
              <a:rPr lang="en-US" altLang="zh-CN" sz="2800" b="1">
                <a:solidFill>
                  <a:srgbClr val="000000"/>
                </a:solidFill>
                <a:effectLst/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?★</a:t>
            </a:r>
            <a:endParaRPr lang="en-US" altLang="zh-CN" sz="2800" b="1">
              <a:solidFill>
                <a:srgbClr val="000000"/>
              </a:solidFill>
              <a:effectLst/>
              <a:highlight>
                <a:srgbClr val="FFFF00"/>
              </a:highlight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pic>
        <p:nvPicPr>
          <p:cNvPr id="172035" name="图片 10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t="61665" r="2351" b="5054"/>
          <a:stretch>
            <a:fillRect/>
          </a:stretch>
        </p:blipFill>
        <p:spPr>
          <a:xfrm>
            <a:off x="38100" y="4356100"/>
            <a:ext cx="12052300" cy="24257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>
            <p:custDataLst>
              <p:tags r:id="rId4"/>
            </p:custDataLst>
          </p:nvPr>
        </p:nvSpPr>
        <p:spPr>
          <a:xfrm>
            <a:off x="60325" y="681990"/>
            <a:ext cx="11971655" cy="4687570"/>
          </a:xfrm>
          <a:prstGeom prst="rect">
            <a:avLst/>
          </a:prstGeom>
          <a:noFill/>
          <a:ln w="9525">
            <a:solidFill>
              <a:schemeClr val="accent1"/>
            </a:solidFill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alt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①</a:t>
            </a:r>
            <a:r>
              <a:rPr lang="zh-CN" altLang="en-US" sz="2800" b="1" u="sng"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每种职业都承担着一定的</a:t>
            </a:r>
            <a:r>
              <a:rPr lang="zh-CN" altLang="en-US" sz="2800" b="1" u="sng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社会责任</a:t>
            </a:r>
            <a:r>
              <a:rPr lang="zh-CN" altLang="en-US" sz="2800" b="1" u="sng"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，每个工作岗位都有相应的</a:t>
            </a:r>
            <a:r>
              <a:rPr lang="zh-CN" altLang="en-US" sz="2800" b="1" u="sng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岗位职责要求</a:t>
            </a:r>
            <a:r>
              <a:rPr lang="zh-CN" altLang="en-US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。</a:t>
            </a:r>
            <a:r>
              <a:rPr lang="en-US" alt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    </a:t>
            </a:r>
            <a:endParaRPr lang="en-US" altLang="zh-CN" sz="2800" b="1">
              <a:latin typeface="微软雅黑" panose="020b0503020204020204" charset="-122"/>
              <a:ea typeface="微软雅黑"/>
              <a:cs typeface="微软雅黑" panose="020b0503020204020204" charset="-122"/>
              <a:sym typeface="微软雅黑" panose="020b0503020204020204" charset="-122"/>
            </a:endParaRPr>
          </a:p>
          <a:p>
            <a:pPr algn="l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②国家对职业行为有</a:t>
            </a:r>
            <a:r>
              <a:rPr lang="zh-CN" altLang="en-US" sz="2800" b="1">
                <a:solidFill>
                  <a:srgbClr val="1F2DA8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法律规范要求</a:t>
            </a:r>
            <a:r>
              <a:rPr lang="zh-CN" altLang="en-US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，社会对职业有</a:t>
            </a:r>
            <a:r>
              <a:rPr lang="zh-CN" altLang="en-US" sz="2800" b="1">
                <a:solidFill>
                  <a:srgbClr val="1F2DA8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道德要求</a:t>
            </a:r>
            <a:r>
              <a:rPr lang="zh-CN" altLang="en-US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。</a:t>
            </a:r>
            <a:endParaRPr lang="zh-CN" altLang="en-US" sz="2800" b="1">
              <a:latin typeface="微软雅黑" panose="020b0503020204020204" charset="-122"/>
              <a:ea typeface="微软雅黑"/>
              <a:cs typeface="微软雅黑" panose="020b0503020204020204" charset="-122"/>
              <a:sym typeface="微软雅黑" panose="020b0503020204020204" charset="-122"/>
            </a:endParaRPr>
          </a:p>
          <a:p>
            <a:pPr algn="l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③</a:t>
            </a:r>
            <a:r>
              <a:rPr lang="zh-CN" altLang="en-US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一个人只有热爱自己的职业，才能全身心、富有激情地投入工作，创造出</a:t>
            </a:r>
            <a:r>
              <a:rPr lang="zh-CN" altLang="en-US" sz="2800" b="1" u="sng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物质财富和精神财富</a:t>
            </a:r>
            <a:r>
              <a:rPr lang="zh-CN" altLang="en-US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。</a:t>
            </a:r>
            <a:endParaRPr lang="zh-CN" altLang="en-US" sz="2800" b="1">
              <a:latin typeface="微软雅黑" panose="020b0503020204020204" charset="-122"/>
              <a:ea typeface="微软雅黑"/>
              <a:cs typeface="微软雅黑" panose="020b0503020204020204" charset="-122"/>
              <a:sym typeface="微软雅黑" panose="020b0503020204020204" charset="-122"/>
            </a:endParaRPr>
          </a:p>
          <a:p>
            <a:pPr algn="l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④</a:t>
            </a:r>
            <a:r>
              <a:rPr lang="zh-CN" altLang="en-US" sz="2800" b="1" u="sng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劳动是一切幸福的源泉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。</a:t>
            </a:r>
            <a:r>
              <a:rPr lang="zh-CN" altLang="en-US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只有热爱本职工作，践行劳模精神、劳动精神、工匠精神，脚踏实地、勤勤恳恳、刻苦钻研、精益求精、不断创新，才能成就一番事业，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实现自己的人生价值</a:t>
            </a:r>
            <a:r>
              <a:rPr lang="zh-CN" altLang="en-US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。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75778" name="TextBox 3" title=""/>
          <p:cNvSpPr txBox="1"/>
          <p:nvPr>
            <p:custDataLst>
              <p:tags r:id="rId5"/>
            </p:custDataLst>
          </p:nvPr>
        </p:nvSpPr>
        <p:spPr>
          <a:xfrm>
            <a:off x="157480" y="0"/>
            <a:ext cx="11874500" cy="583565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12</a:t>
            </a:r>
            <a:r>
              <a:rPr lang="en-US" altLang="zh-CN" sz="3200" b="1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.</a:t>
            </a:r>
            <a:r>
              <a:rPr lang="en-US" altLang="zh-CN" sz="3200" b="1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为什么</a:t>
            </a:r>
            <a:r>
              <a:rPr lang="en-US" altLang="zh-CN" sz="3200" b="1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要</a:t>
            </a:r>
            <a:r>
              <a:rPr lang="zh-CN" altLang="en-US" sz="3200" b="1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培养</a:t>
            </a:r>
            <a:r>
              <a:rPr lang="en-US" altLang="zh-CN" sz="3200" b="1">
                <a:solidFill>
                  <a:srgbClr val="1F2DA8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敬业精神</a:t>
            </a:r>
            <a:r>
              <a:rPr lang="en-US" altLang="en-US" sz="3200" b="1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？</a:t>
            </a:r>
            <a:endParaRPr lang="en-US" altLang="en-US" sz="3200" b="1"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charRg st="0" end="7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char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charRg st="138" end="2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3314" name="Rectangle 3" title=""/>
          <p:cNvSpPr/>
          <p:nvPr>
            <p:custDataLst>
              <p:tags r:id="rId3"/>
            </p:custDataLst>
          </p:nvPr>
        </p:nvSpPr>
        <p:spPr>
          <a:xfrm>
            <a:off x="1524000" y="803389"/>
            <a:ext cx="184731" cy="107722"/>
          </a:xfrm>
          <a:prstGeom prst="rect">
            <a:avLst/>
          </a:prstGeom>
          <a:noFill/>
          <a:ln w="9525">
            <a:noFill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buFont typeface="Arial" pitchFamily="34" charset="0"/>
              <a:buNone/>
            </a:pPr>
            <a:endParaRPr lang="zh-CN" altLang="zh-CN" sz="100">
              <a:latin typeface="Franklin Gothic Book" panose="020b0503020102020204" pitchFamily="34" charset="0"/>
              <a:ea typeface="黑体" panose="02010609060101010101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2312670" y="23495"/>
            <a:ext cx="73958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  <a:sym typeface="宋体" panose="02010600030101010101" pitchFamily="2" charset="-122"/>
              </a:rPr>
              <a:t>敬业精神、劳模精神、劳动精神、工匠精神</a:t>
            </a:r>
            <a:endParaRPr kumimoji="0" lang="zh-CN" altLang="en-US" sz="2800" b="1" kern="1200" cap="none" spc="0" normalizeH="0" baseline="0" noProof="1">
              <a:effectLst/>
              <a:latin typeface="微软雅黑" panose="020b0503020204020204" charset="-122"/>
              <a:ea typeface="微软雅黑"/>
              <a:cs typeface="微软雅黑" panose="020b0503020204020204" charset="-122"/>
              <a:sym typeface="宋体" panose="02010600030101010101" pitchFamily="2" charset="-122"/>
            </a:endParaRPr>
          </a:p>
        </p:txBody>
      </p:sp>
      <p:grpSp>
        <p:nvGrpSpPr>
          <p:cNvPr id="7" name="组合 6" title=""/>
          <p:cNvGrpSpPr/>
          <p:nvPr>
            <p:custDataLst>
              <p:tags r:id="rId5"/>
            </p:custDataLst>
          </p:nvPr>
        </p:nvGrpSpPr>
        <p:grpSpPr>
          <a:xfrm>
            <a:off x="89563" y="556260"/>
            <a:ext cx="11996942" cy="5829935"/>
            <a:chOff x="120" y="2087"/>
            <a:chExt cx="19074" cy="9181"/>
          </a:xfrm>
          <a:solidFill>
            <a:schemeClr val="accent3">
              <a:lumMod val="20000"/>
              <a:lumOff val="80000"/>
            </a:schemeClr>
          </a:solidFill>
        </p:grpSpPr>
        <p:sp>
          <p:nvSpPr>
            <p:cNvPr id="13315" name="Rectangle 11"/>
            <p:cNvSpPr/>
            <p:nvPr>
              <p:custDataLst>
                <p:tags r:id="rId6"/>
              </p:custDataLst>
            </p:nvPr>
          </p:nvSpPr>
          <p:spPr>
            <a:xfrm>
              <a:off x="2400" y="4870"/>
              <a:ext cx="488" cy="790"/>
            </a:xfrm>
            <a:prstGeom prst="rect">
              <a:avLst/>
            </a:prstGeom>
            <a:grpFill/>
            <a:ln w="9525">
              <a:noFill/>
            </a:ln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auto" hangingPunct="0">
                <a:lnSpc>
                  <a:spcPts val="3200"/>
                </a:lnSpc>
                <a:buFont typeface="Arial" pitchFamily="34" charset="0"/>
                <a:buNone/>
              </a:pPr>
              <a:endParaRPr lang="zh-CN" altLang="zh-CN" sz="20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5" name="文本框 4"/>
            <p:cNvSpPr txBox="1"/>
            <p:nvPr>
              <p:custDataLst>
                <p:tags r:id="rId7"/>
              </p:custDataLst>
            </p:nvPr>
          </p:nvSpPr>
          <p:spPr>
            <a:xfrm>
              <a:off x="120" y="2087"/>
              <a:ext cx="19074" cy="9181"/>
            </a:xfrm>
            <a:prstGeom prst="rect">
              <a:avLst/>
            </a:prstGeom>
            <a:grpFill/>
            <a:ln>
              <a:solidFill>
                <a:schemeClr val="accent1"/>
              </a:solidFill>
            </a:ln>
          </p:spPr>
          <p:txBody>
            <a:bodyPr wrap="square" rtlCol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defTabSz="914400" eaLnBrk="0" fontAlgn="auto" hangingPunct="0">
                <a:lnSpc>
                  <a:spcPct val="1200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000000"/>
                </a:buClr>
                <a:buSzTx/>
                <a:buFontTx/>
              </a:pPr>
              <a:r>
                <a:rPr lang="zh-CN" altLang="en-US" sz="2800" b="1">
                  <a:latin typeface="微软雅黑" panose="020b0503020204020204" charset="-122"/>
                  <a:sym typeface="+mn-ea"/>
                </a:rPr>
                <a:t>一、内涵</a:t>
              </a:r>
              <a:endParaRPr lang="zh-CN" altLang="en-US" sz="2800" b="1">
                <a:latin typeface="微软雅黑" panose="020b0503020204020204" charset="-122"/>
                <a:ea typeface="微软雅黑"/>
              </a:endParaRPr>
            </a:p>
            <a:p>
              <a:pPr marR="0" defTabSz="914400" eaLnBrk="0" fontAlgn="auto" hangingPunct="0">
                <a:lnSpc>
                  <a:spcPct val="120000"/>
                </a:lnSpc>
                <a:spcBef>
                  <a:spcPts val="60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</a:pPr>
              <a:r>
                <a:rPr lang="zh-CN" altLang="en-US" sz="2800" b="1">
                  <a:solidFill>
                    <a:srgbClr val="1014BC"/>
                  </a:solidFill>
                  <a:latin typeface="微软雅黑" panose="020b0503020204020204" charset="-122"/>
                  <a:ea typeface="微软雅黑"/>
                </a:rPr>
                <a:t>敬业精神：</a:t>
              </a: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</a:rPr>
                <a:t>是人们基于对一件事情、一种职业的热爱而产生的一种全身心投入的精神。</a:t>
              </a:r>
              <a:r>
                <a:rPr lang="zh-CN" altLang="en-US" sz="2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它的本质就是奉献的精神。</a:t>
              </a:r>
              <a:endPara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 marR="0" defTabSz="914400" eaLnBrk="0" fontAlgn="auto" hangingPunct="0">
                <a:lnSpc>
                  <a:spcPct val="120000"/>
                </a:lnSpc>
                <a:spcBef>
                  <a:spcPts val="60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</a:pPr>
              <a:r>
                <a:rPr lang="zh-CN" altLang="en-US" sz="2800" b="1">
                  <a:solidFill>
                    <a:srgbClr val="1014BC"/>
                  </a:solidFill>
                  <a:latin typeface="微软雅黑" panose="020b0503020204020204" charset="-122"/>
                  <a:ea typeface="微软雅黑"/>
                  <a:sym typeface="宋体" panose="02010600030101010101" pitchFamily="2" charset="-122"/>
                </a:rPr>
                <a:t>劳模精神：</a:t>
              </a:r>
              <a:r>
                <a:rPr lang="zh-CN" sz="2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宋体" panose="02010600030101010101" pitchFamily="2" charset="-122"/>
                </a:rPr>
                <a:t>爱岗敬业</a:t>
              </a:r>
              <a:r>
                <a:rPr 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宋体" panose="02010600030101010101" pitchFamily="2" charset="-122"/>
                </a:rPr>
                <a:t>、</a:t>
              </a:r>
              <a:r>
                <a:rPr lang="zh-CN" sz="2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宋体" panose="02010600030101010101" pitchFamily="2" charset="-122"/>
                </a:rPr>
                <a:t>争创一流</a:t>
              </a:r>
              <a:r>
                <a:rPr 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宋体" panose="02010600030101010101" pitchFamily="2" charset="-122"/>
                </a:rPr>
                <a:t>、艰苦奋斗、勇于创新、淡泊名利、甘于奉献</a:t>
              </a:r>
              <a:endParaRPr kumimoji="0" lang="zh-CN" sz="2800" b="1" kern="1200" cap="none" spc="0" normalizeH="0" baseline="0" noProof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宋体" panose="02010600030101010101" pitchFamily="2" charset="-122"/>
              </a:endParaRPr>
            </a:p>
            <a:p>
              <a:pPr marR="0" defTabSz="914400" eaLnBrk="0" fontAlgn="auto" hangingPunct="0">
                <a:lnSpc>
                  <a:spcPct val="120000"/>
                </a:lnSpc>
                <a:spcBef>
                  <a:spcPts val="60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</a:pPr>
              <a:r>
                <a:rPr lang="zh-CN" altLang="en-US" sz="2800" b="1">
                  <a:solidFill>
                    <a:srgbClr val="1014BC"/>
                  </a:solidFill>
                  <a:latin typeface="微软雅黑" panose="020b0503020204020204" charset="-122"/>
                  <a:ea typeface="微软雅黑"/>
                  <a:sym typeface="宋体" panose="02010600030101010101" pitchFamily="2" charset="-122"/>
                </a:rPr>
                <a:t>劳动精神：</a:t>
              </a:r>
              <a:r>
                <a:rPr 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宋体" panose="02010600030101010101" pitchFamily="2" charset="-122"/>
                </a:rPr>
                <a:t>崇尚劳动、</a:t>
              </a:r>
              <a:r>
                <a:rPr lang="zh-CN" sz="2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宋体" panose="02010600030101010101" pitchFamily="2" charset="-122"/>
                </a:rPr>
                <a:t>热爱劳动</a:t>
              </a:r>
              <a:r>
                <a:rPr 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宋体" panose="02010600030101010101" pitchFamily="2" charset="-122"/>
                </a:rPr>
                <a:t>、辛勤劳动、诚实劳动。</a:t>
              </a:r>
              <a:endParaRPr kumimoji="0" lang="zh-CN" sz="2800" b="1" kern="1200" cap="none" spc="0" normalizeH="0" baseline="0" noProof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宋体" panose="02010600030101010101" pitchFamily="2" charset="-122"/>
              </a:endParaRPr>
            </a:p>
            <a:p>
              <a:pPr marR="0" defTabSz="914400" eaLnBrk="0" fontAlgn="auto" hangingPunct="0">
                <a:lnSpc>
                  <a:spcPct val="120000"/>
                </a:lnSpc>
                <a:spcBef>
                  <a:spcPts val="60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</a:pPr>
              <a:r>
                <a:rPr lang="zh-CN" altLang="en-US" sz="2800" b="1">
                  <a:solidFill>
                    <a:srgbClr val="1014BC"/>
                  </a:solidFill>
                  <a:latin typeface="微软雅黑" panose="020b0503020204020204" charset="-122"/>
                  <a:ea typeface="微软雅黑"/>
                  <a:sym typeface="宋体" panose="02010600030101010101" pitchFamily="2" charset="-122"/>
                </a:rPr>
                <a:t>工匠精神：</a:t>
              </a:r>
              <a:r>
                <a:rPr 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宋体" panose="02010600030101010101" pitchFamily="2" charset="-122"/>
                </a:rPr>
                <a:t>执着专注、精益求精、</a:t>
              </a:r>
              <a:r>
                <a:rPr lang="zh-CN" sz="2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宋体" panose="02010600030101010101" pitchFamily="2" charset="-122"/>
                </a:rPr>
                <a:t>一丝不苟</a:t>
              </a:r>
              <a:r>
                <a:rPr 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宋体" panose="02010600030101010101" pitchFamily="2" charset="-122"/>
                </a:rPr>
                <a:t>、</a:t>
              </a:r>
              <a:r>
                <a:rPr lang="zh-CN" sz="2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宋体" panose="02010600030101010101" pitchFamily="2" charset="-122"/>
                </a:rPr>
                <a:t>追求卓越</a:t>
              </a:r>
              <a:r>
                <a:rPr 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宋体" panose="02010600030101010101" pitchFamily="2" charset="-122"/>
                </a:rPr>
                <a:t>。</a:t>
              </a:r>
              <a:endParaRPr 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宋体" panose="02010600030101010101" pitchFamily="2" charset="-122"/>
              </a:endParaRPr>
            </a:p>
            <a:p>
              <a:pPr marR="0" defTabSz="914400" eaLnBrk="0" fontAlgn="auto" hangingPunct="0">
                <a:lnSpc>
                  <a:spcPct val="120000"/>
                </a:lnSpc>
                <a:spcBef>
                  <a:spcPts val="600"/>
                </a:spcBef>
                <a:spcAft>
                  <a:spcPts val="600"/>
                </a:spcAft>
                <a:buClr>
                  <a:srgbClr val="000000"/>
                </a:buClr>
                <a:buSzTx/>
                <a:buFontTx/>
              </a:pPr>
              <a:r>
                <a:rPr lang="zh-CN" altLang="en-US" sz="2800" b="1">
                  <a:latin typeface="微软雅黑" panose="020b0503020204020204" charset="-122"/>
                  <a:sym typeface="+mn-ea"/>
                </a:rPr>
                <a:t>二、地位</a:t>
              </a:r>
              <a:endParaRPr lang="zh-CN" altLang="en-US" sz="2800" b="1">
                <a:latin typeface="微软雅黑" panose="020b0503020204020204" charset="-122"/>
                <a:sym typeface="+mn-ea"/>
              </a:endParaRPr>
            </a:p>
            <a:p>
              <a:pPr marR="0" defTabSz="914400" eaLnBrk="0" fontAlgn="auto" hangingPunct="0">
                <a:lnSpc>
                  <a:spcPct val="120000"/>
                </a:lnSpc>
                <a:spcBef>
                  <a:spcPts val="600"/>
                </a:spcBef>
                <a:spcAft>
                  <a:spcPct val="0"/>
                </a:spcAft>
                <a:buClr>
                  <a:srgbClr val="000000"/>
                </a:buClr>
                <a:buSzTx/>
                <a:buFontTx/>
              </a:pPr>
              <a:r>
                <a:rPr lang="zh-CN" altLang="en-US" sz="2800" b="1">
                  <a:solidFill>
                    <a:srgbClr val="1014BC"/>
                  </a:solidFill>
                  <a:latin typeface="微软雅黑" panose="020b0503020204020204" charset="-122"/>
                  <a:sym typeface="宋体" panose="02010600030101010101" pitchFamily="2" charset="-122"/>
                </a:rPr>
                <a:t>劳模精神、劳动精神、工匠精神</a:t>
              </a:r>
              <a:r>
                <a:rPr 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宋体" panose="02010600030101010101" pitchFamily="2" charset="-122"/>
                </a:rPr>
                <a:t>是以爱国主义为核心的</a:t>
              </a:r>
              <a:r>
                <a:rPr lang="zh-CN" sz="2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宋体" panose="02010600030101010101" pitchFamily="2" charset="-122"/>
                </a:rPr>
                <a:t>民族精神</a:t>
              </a:r>
              <a:r>
                <a:rPr 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宋体" panose="02010600030101010101" pitchFamily="2" charset="-122"/>
                </a:rPr>
                <a:t>和以改革创新为核心的</a:t>
              </a:r>
              <a:r>
                <a:rPr lang="zh-CN" sz="2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宋体" panose="02010600030101010101" pitchFamily="2" charset="-122"/>
                </a:rPr>
                <a:t>时代精神</a:t>
              </a:r>
              <a:r>
                <a:rPr 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宋体" panose="02010600030101010101" pitchFamily="2" charset="-122"/>
                </a:rPr>
                <a:t>的生动体现。</a:t>
              </a:r>
              <a:endParaRPr kumimoji="0" lang="zh-CN" altLang="en-US" sz="2800" b="1" kern="1200" cap="none" spc="0" normalizeH="0" baseline="0" noProof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https://d.book118.com/058030110063006030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4414"/>
</p:tagLst>
</file>

<file path=ppt/tags/tag2.xml><?xml version="1.0" encoding="utf-8"?>
<p:tagLst xmlns:p="http://schemas.openxmlformats.org/presentationml/2006/main">
  <p:tag name="AS_UNIQUEID" val="14415"/>
</p:tagLst>
</file>

<file path=ppt/tags/tag3.xml><?xml version="1.0" encoding="utf-8"?>
<p:tagLst xmlns:p="http://schemas.openxmlformats.org/presentationml/2006/main">
  <p:tag name="AS_UNIQUEID" val="14416"/>
</p:tagLst>
</file>

<file path=ppt/tags/tag4.xml><?xml version="1.0" encoding="utf-8"?>
<p:tagLst xmlns:p="http://schemas.openxmlformats.org/presentationml/2006/main">
  <p:tag name="AS_UNIQUEID" val="14417"/>
</p:tagLst>
</file>

<file path=ppt/tags/tag5.xml><?xml version="1.0" encoding="utf-8"?>
<p:tagLst xmlns:p="http://schemas.openxmlformats.org/presentationml/2006/main">
  <p:tag name="AS_UNIQUEID" val="14418"/>
</p:tagLst>
</file>

<file path=ppt/tags/tag6.xml><?xml version="1.0" encoding="utf-8"?>
<p:tagLst xmlns:p="http://schemas.openxmlformats.org/presentationml/2006/main">
  <p:tag name="AS_UNIQUEID" val="14419"/>
</p:tagLst>
</file>

<file path=ppt/tags/tag7.xml><?xml version="1.0" encoding="utf-8"?>
<p:tagLst xmlns:p="http://schemas.openxmlformats.org/presentationml/2006/main">
  <p:tag name="AS_UNIQUEID" val="14420"/>
</p:tagLst>
</file>

<file path=ppt/tags/tag8.xml><?xml version="1.0" encoding="utf-8"?>
<p:tagLst xmlns:p="http://schemas.openxmlformats.org/presentationml/2006/main">
  <p:tag name="AS_UNIQUEID" val="14421"/>
</p:tagLst>
</file>

<file path=ppt/tags/tag9.xml><?xml version="1.0" encoding="utf-8"?>
<p:tagLst xmlns:p="http://schemas.openxmlformats.org/presentationml/2006/main">
  <p:tag name="AS_UNIQUEID" val="14422"/>
</p:tagLst>
</file>

<file path=ppt/tags/tag10.xml><?xml version="1.0" encoding="utf-8"?>
<p:tagLst xmlns:p="http://schemas.openxmlformats.org/presentationml/2006/main">
  <p:tag name="AS_UNIQUEID" val="14423"/>
</p:tagLst>
</file>

<file path=ppt/tags/tag11.xml><?xml version="1.0" encoding="utf-8"?>
<p:tagLst xmlns:p="http://schemas.openxmlformats.org/presentationml/2006/main">
  <p:tag name="AS_UNIQUEID" val="14424"/>
</p:tagLst>
</file>

<file path=ppt/tags/tag12.xml><?xml version="1.0" encoding="utf-8"?>
<p:tagLst xmlns:p="http://schemas.openxmlformats.org/presentationml/2006/main">
  <p:tag name="AS_UNIQUEID" val="14425"/>
</p:tagLst>
</file>

<file path=ppt/tags/tag13.xml><?xml version="1.0" encoding="utf-8"?>
<p:tagLst xmlns:p="http://schemas.openxmlformats.org/presentationml/2006/main">
  <p:tag name="AS_UNIQUEID" val="14426"/>
</p:tagLst>
</file>

<file path=ppt/tags/tag14.xml><?xml version="1.0" encoding="utf-8"?>
<p:tagLst xmlns:p="http://schemas.openxmlformats.org/presentationml/2006/main">
  <p:tag name="AS_UNIQUEID" val="14427"/>
</p:tagLst>
</file>

<file path=ppt/tags/tag15.xml><?xml version="1.0" encoding="utf-8"?>
<p:tagLst xmlns:p="http://schemas.openxmlformats.org/presentationml/2006/main">
  <p:tag name="AS_UNIQUEID" val="14428"/>
</p:tagLst>
</file>

<file path=ppt/tags/tag16.xml><?xml version="1.0" encoding="utf-8"?>
<p:tagLst xmlns:p="http://schemas.openxmlformats.org/presentationml/2006/main">
  <p:tag name="AS_UNIQUEID" val="14429"/>
</p:tagLst>
</file>

<file path=ppt/tags/tag17.xml><?xml version="1.0" encoding="utf-8"?>
<p:tagLst xmlns:p="http://schemas.openxmlformats.org/presentationml/2006/main">
  <p:tag name="AS_UNIQUEID" val="14430"/>
</p:tagLst>
</file>

<file path=ppt/tags/tag18.xml><?xml version="1.0" encoding="utf-8"?>
<p:tagLst xmlns:p="http://schemas.openxmlformats.org/presentationml/2006/main">
  <p:tag name="AS_UNIQUEID" val="14431"/>
</p:tagLst>
</file>

<file path=ppt/tags/tag19.xml><?xml version="1.0" encoding="utf-8"?>
<p:tagLst xmlns:p="http://schemas.openxmlformats.org/presentationml/2006/main">
  <p:tag name="AS_UNIQUEID" val="14432"/>
</p:tagLst>
</file>

<file path=ppt/tags/tag20.xml><?xml version="1.0" encoding="utf-8"?>
<p:tagLst xmlns:p="http://schemas.openxmlformats.org/presentationml/2006/main">
  <p:tag name="AS_UNIQUEID" val="14433"/>
</p:tagLst>
</file>

<file path=ppt/tags/tag21.xml><?xml version="1.0" encoding="utf-8"?>
<p:tagLst xmlns:p="http://schemas.openxmlformats.org/presentationml/2006/main">
  <p:tag name="AS_UNIQUEID" val="14434"/>
</p:tagLst>
</file>

<file path=ppt/tags/tag22.xml><?xml version="1.0" encoding="utf-8"?>
<p:tagLst xmlns:p="http://schemas.openxmlformats.org/presentationml/2006/main">
  <p:tag name="AS_UNIQUEID" val="14435"/>
</p:tagLst>
</file>

<file path=ppt/tags/tag23.xml><?xml version="1.0" encoding="utf-8"?>
<p:tagLst xmlns:p="http://schemas.openxmlformats.org/presentationml/2006/main">
  <p:tag name="AS_UNIQUEID" val="14436"/>
</p:tagLst>
</file>

<file path=ppt/tags/tag24.xml><?xml version="1.0" encoding="utf-8"?>
<p:tagLst xmlns:p="http://schemas.openxmlformats.org/presentationml/2006/main">
  <p:tag name="AS_UNIQUEID" val="14437"/>
</p:tagLst>
</file>

<file path=ppt/tags/tag25.xml><?xml version="1.0" encoding="utf-8"?>
<p:tagLst xmlns:p="http://schemas.openxmlformats.org/presentationml/2006/main">
  <p:tag name="AS_UNIQUEID" val="14438"/>
</p:tagLst>
</file>

<file path=ppt/tags/tag26.xml><?xml version="1.0" encoding="utf-8"?>
<p:tagLst xmlns:p="http://schemas.openxmlformats.org/presentationml/2006/main">
  <p:tag name="AS_UNIQUEID" val="14439"/>
</p:tagLst>
</file>

<file path=ppt/tags/tag27.xml><?xml version="1.0" encoding="utf-8"?>
<p:tagLst xmlns:p="http://schemas.openxmlformats.org/presentationml/2006/main">
  <p:tag name="AS_UNIQUEID" val="14440"/>
</p:tagLst>
</file>

<file path=ppt/tags/tag28.xml><?xml version="1.0" encoding="utf-8"?>
<p:tagLst xmlns:p="http://schemas.openxmlformats.org/presentationml/2006/main">
  <p:tag name="AS_UNIQUEID" val="14441"/>
</p:tagLst>
</file>

<file path=ppt/tags/tag29.xml><?xml version="1.0" encoding="utf-8"?>
<p:tagLst xmlns:p="http://schemas.openxmlformats.org/presentationml/2006/main">
  <p:tag name="AS_UNIQUEID" val="14442"/>
</p:tagLst>
</file>

<file path=ppt/tags/tag30.xml><?xml version="1.0" encoding="utf-8"?>
<p:tagLst xmlns:p="http://schemas.openxmlformats.org/presentationml/2006/main">
  <p:tag name="AS_UNIQUEID" val="14443"/>
</p:tagLst>
</file>

<file path=ppt/tags/tag31.xml><?xml version="1.0" encoding="utf-8"?>
<p:tagLst xmlns:p="http://schemas.openxmlformats.org/presentationml/2006/main">
  <p:tag name="AS_UNIQUEID" val="14444"/>
</p:tagLst>
</file>

<file path=ppt/tags/tag32.xml><?xml version="1.0" encoding="utf-8"?>
<p:tagLst xmlns:p="http://schemas.openxmlformats.org/presentationml/2006/main">
  <p:tag name="AS_UNIQUEID" val="14445"/>
</p:tagLst>
</file>

<file path=ppt/tags/tag33.xml><?xml version="1.0" encoding="utf-8"?>
<p:tagLst xmlns:p="http://schemas.openxmlformats.org/presentationml/2006/main">
  <p:tag name="AS_UNIQUEID" val="14446"/>
</p:tagLst>
</file>

<file path=ppt/tags/tag34.xml><?xml version="1.0" encoding="utf-8"?>
<p:tagLst xmlns:p="http://schemas.openxmlformats.org/presentationml/2006/main">
  <p:tag name="AS_UNIQUEID" val="14447"/>
</p:tagLst>
</file>

<file path=ppt/tags/tag35.xml><?xml version="1.0" encoding="utf-8"?>
<p:tagLst xmlns:p="http://schemas.openxmlformats.org/presentationml/2006/main">
  <p:tag name="AS_UNIQUEID" val="14448"/>
</p:tagLst>
</file>

<file path=ppt/tags/tag36.xml><?xml version="1.0" encoding="utf-8"?>
<p:tagLst xmlns:p="http://schemas.openxmlformats.org/presentationml/2006/main">
  <p:tag name="AS_UNIQUEID" val="14449"/>
</p:tagLst>
</file>

<file path=ppt/tags/tag37.xml><?xml version="1.0" encoding="utf-8"?>
<p:tagLst xmlns:p="http://schemas.openxmlformats.org/presentationml/2006/main">
  <p:tag name="AS_UNIQUEID" val="14450"/>
</p:tagLst>
</file>

<file path=ppt/tags/tag38.xml><?xml version="1.0" encoding="utf-8"?>
<p:tagLst xmlns:p="http://schemas.openxmlformats.org/presentationml/2006/main">
  <p:tag name="AS_UNIQUEID" val="14451"/>
</p:tagLst>
</file>

<file path=ppt/tags/tag39.xml><?xml version="1.0" encoding="utf-8"?>
<p:tagLst xmlns:p="http://schemas.openxmlformats.org/presentationml/2006/main">
  <p:tag name="AS_UNIQUEID" val="14452"/>
</p:tagLst>
</file>

<file path=ppt/tags/tag40.xml><?xml version="1.0" encoding="utf-8"?>
<p:tagLst xmlns:p="http://schemas.openxmlformats.org/presentationml/2006/main">
  <p:tag name="AS_UNIQUEID" val="14453"/>
</p:tagLst>
</file>

<file path=ppt/tags/tag41.xml><?xml version="1.0" encoding="utf-8"?>
<p:tagLst xmlns:p="http://schemas.openxmlformats.org/presentationml/2006/main">
  <p:tag name="AS_UNIQUEID" val="14454"/>
</p:tagLst>
</file>

<file path=ppt/tags/tag42.xml><?xml version="1.0" encoding="utf-8"?>
<p:tagLst xmlns:p="http://schemas.openxmlformats.org/presentationml/2006/main">
  <p:tag name="AS_UNIQUEID" val="14455"/>
</p:tagLst>
</file>

<file path=ppt/tags/tag43.xml><?xml version="1.0" encoding="utf-8"?>
<p:tagLst xmlns:p="http://schemas.openxmlformats.org/presentationml/2006/main">
  <p:tag name="AS_UNIQUEID" val="14456"/>
</p:tagLst>
</file>

<file path=ppt/tags/tag44.xml><?xml version="1.0" encoding="utf-8"?>
<p:tagLst xmlns:p="http://schemas.openxmlformats.org/presentationml/2006/main">
  <p:tag name="AS_UNIQUEID" val="14457"/>
</p:tagLst>
</file>

<file path=ppt/tags/tag45.xml><?xml version="1.0" encoding="utf-8"?>
<p:tagLst xmlns:p="http://schemas.openxmlformats.org/presentationml/2006/main">
  <p:tag name="AS_UNIQUEID" val="14458"/>
</p:tagLst>
</file>

<file path=ppt/tags/tag46.xml><?xml version="1.0" encoding="utf-8"?>
<p:tagLst xmlns:p="http://schemas.openxmlformats.org/presentationml/2006/main">
  <p:tag name="AS_UNIQUEID" val="14459"/>
</p:tagLst>
</file>

<file path=ppt/tags/tag47.xml><?xml version="1.0" encoding="utf-8"?>
<p:tagLst xmlns:p="http://schemas.openxmlformats.org/presentationml/2006/main">
  <p:tag name="AS_UNIQUEID" val="14460"/>
</p:tagLst>
</file>

<file path=ppt/tags/tag48.xml><?xml version="1.0" encoding="utf-8"?>
<p:tagLst xmlns:p="http://schemas.openxmlformats.org/presentationml/2006/main">
  <p:tag name="AS_UNIQUEID" val="14461"/>
</p:tagLst>
</file>

<file path=ppt/tags/tag49.xml><?xml version="1.0" encoding="utf-8"?>
<p:tagLst xmlns:p="http://schemas.openxmlformats.org/presentationml/2006/main">
  <p:tag name="AS_UNIQUEID" val="14462"/>
</p:tagLst>
</file>

<file path=ppt/tags/tag50.xml><?xml version="1.0" encoding="utf-8"?>
<p:tagLst xmlns:p="http://schemas.openxmlformats.org/presentationml/2006/main">
  <p:tag name="AS_UNIQUEID" val="14463"/>
</p:tagLst>
</file>

<file path=ppt/tags/tag51.xml><?xml version="1.0" encoding="utf-8"?>
<p:tagLst xmlns:p="http://schemas.openxmlformats.org/presentationml/2006/main">
  <p:tag name="AS_UNIQUEID" val="14464"/>
</p:tagLst>
</file>

<file path=ppt/tags/tag52.xml><?xml version="1.0" encoding="utf-8"?>
<p:tagLst xmlns:p="http://schemas.openxmlformats.org/presentationml/2006/main">
  <p:tag name="AS_UNIQUEID" val="14465"/>
</p:tagLst>
</file>

<file path=ppt/tags/tag53.xml><?xml version="1.0" encoding="utf-8"?>
<p:tagLst xmlns:p="http://schemas.openxmlformats.org/presentationml/2006/main">
  <p:tag name="AS_UNIQUEID" val="14466"/>
</p:tagLst>
</file>

<file path=ppt/tags/tag54.xml><?xml version="1.0" encoding="utf-8"?>
<p:tagLst xmlns:p="http://schemas.openxmlformats.org/presentationml/2006/main">
  <p:tag name="AS_UNIQUEID" val="14467"/>
</p:tagLst>
</file>

<file path=ppt/tags/tag55.xml><?xml version="1.0" encoding="utf-8"?>
<p:tagLst xmlns:p="http://schemas.openxmlformats.org/presentationml/2006/main">
  <p:tag name="AS_UNIQUEID" val="14468"/>
</p:tagLst>
</file>

<file path=ppt/tags/tag56.xml><?xml version="1.0" encoding="utf-8"?>
<p:tagLst xmlns:p="http://schemas.openxmlformats.org/presentationml/2006/main">
  <p:tag name="AS_UNIQUEID" val="14469"/>
</p:tagLst>
</file>

<file path=ppt/tags/tag57.xml><?xml version="1.0" encoding="utf-8"?>
<p:tagLst xmlns:p="http://schemas.openxmlformats.org/presentationml/2006/main">
  <p:tag name="AS_UNIQUEID" val="14470"/>
</p:tagLst>
</file>

<file path=ppt/tags/tag58.xml><?xml version="1.0" encoding="utf-8"?>
<p:tagLst xmlns:p="http://schemas.openxmlformats.org/presentationml/2006/main">
  <p:tag name="AS_UNIQUEID" val="14471"/>
</p:tagLst>
</file>

<file path=ppt/tags/tag59.xml><?xml version="1.0" encoding="utf-8"?>
<p:tagLst xmlns:p="http://schemas.openxmlformats.org/presentationml/2006/main">
  <p:tag name="AS_UNIQUEID" val="14472"/>
</p:tagLst>
</file>

<file path=ppt/tags/tag60.xml><?xml version="1.0" encoding="utf-8"?>
<p:tagLst xmlns:p="http://schemas.openxmlformats.org/presentationml/2006/main">
  <p:tag name="AS_UNIQUEID" val="14473"/>
</p:tagLst>
</file>

<file path=ppt/tags/tag61.xml><?xml version="1.0" encoding="utf-8"?>
<p:tagLst xmlns:p="http://schemas.openxmlformats.org/presentationml/2006/main">
  <p:tag name="AS_UNIQUEID" val="14474"/>
</p:tagLst>
</file>

<file path=ppt/tags/tag62.xml><?xml version="1.0" encoding="utf-8"?>
<p:tagLst xmlns:p="http://schemas.openxmlformats.org/presentationml/2006/main">
  <p:tag name="AS_UNIQUEID" val="14475"/>
</p:tagLst>
</file>

<file path=ppt/tags/tag63.xml><?xml version="1.0" encoding="utf-8"?>
<p:tagLst xmlns:p="http://schemas.openxmlformats.org/presentationml/2006/main">
  <p:tag name="AS_UNIQUEID" val="14476"/>
</p:tagLst>
</file>

<file path=ppt/tags/tag64.xml><?xml version="1.0" encoding="utf-8"?>
<p:tagLst xmlns:p="http://schemas.openxmlformats.org/presentationml/2006/main">
  <p:tag name="AS_UNIQUEID" val="14477"/>
</p:tagLst>
</file>

<file path=ppt/tags/tag65.xml><?xml version="1.0" encoding="utf-8"?>
<p:tagLst xmlns:p="http://schemas.openxmlformats.org/presentationml/2006/main">
  <p:tag name="AS_UNIQUEID" val="14478"/>
</p:tagLst>
</file>

<file path=ppt/tags/tag66.xml><?xml version="1.0" encoding="utf-8"?>
<p:tagLst xmlns:p="http://schemas.openxmlformats.org/presentationml/2006/main">
  <p:tag name="AS_UNIQUEID" val="14479"/>
</p:tagLst>
</file>

<file path=ppt/tags/tag67.xml><?xml version="1.0" encoding="utf-8"?>
<p:tagLst xmlns:p="http://schemas.openxmlformats.org/presentationml/2006/main">
  <p:tag name="AS_UNIQUEID" val="14480"/>
</p:tagLst>
</file>

<file path=ppt/tags/tag68.xml><?xml version="1.0" encoding="utf-8"?>
<p:tagLst xmlns:p="http://schemas.openxmlformats.org/presentationml/2006/main">
  <p:tag name="AS_UNIQUEID" val="14481"/>
</p:tagLst>
</file>

<file path=ppt/tags/tag69.xml><?xml version="1.0" encoding="utf-8"?>
<p:tagLst xmlns:p="http://schemas.openxmlformats.org/presentationml/2006/main">
  <p:tag name="AS_UNIQUEID" val="14482"/>
</p:tagLst>
</file>

<file path=ppt/tags/tag70.xml><?xml version="1.0" encoding="utf-8"?>
<p:tagLst xmlns:p="http://schemas.openxmlformats.org/presentationml/2006/main">
  <p:tag name="AS_UNIQUEID" val="14483"/>
</p:tagLst>
</file>

<file path=ppt/tags/tag71.xml><?xml version="1.0" encoding="utf-8"?>
<p:tagLst xmlns:p="http://schemas.openxmlformats.org/presentationml/2006/main">
  <p:tag name="AS_UNIQUEID" val="14484"/>
</p:tagLst>
</file>

<file path=ppt/tags/tag72.xml><?xml version="1.0" encoding="utf-8"?>
<p:tagLst xmlns:p="http://schemas.openxmlformats.org/presentationml/2006/main">
  <p:tag name="AS_UNIQUEID" val="14485"/>
</p:tagLst>
</file>

<file path=ppt/tags/tag73.xml><?xml version="1.0" encoding="utf-8"?>
<p:tagLst xmlns:p="http://schemas.openxmlformats.org/presentationml/2006/main">
  <p:tag name="AS_UNIQUEID" val="14486"/>
</p:tagLst>
</file>

<file path=ppt/tags/tag74.xml><?xml version="1.0" encoding="utf-8"?>
<p:tagLst xmlns:p="http://schemas.openxmlformats.org/presentationml/2006/main">
  <p:tag name="AS_UNIQUEID" val="14487"/>
</p:tagLst>
</file>

<file path=ppt/tags/tag75.xml><?xml version="1.0" encoding="utf-8"?>
<p:tagLst xmlns:p="http://schemas.openxmlformats.org/presentationml/2006/main">
  <p:tag name="AS_UNIQUEID" val="14488"/>
</p:tagLst>
</file>

<file path=ppt/tags/tag76.xml><?xml version="1.0" encoding="utf-8"?>
<p:tagLst xmlns:p="http://schemas.openxmlformats.org/presentationml/2006/main">
  <p:tag name="AS_UNIQUEID" val="14230"/>
</p:tagLst>
</file>

<file path=ppt/tags/tag77.xml><?xml version="1.0" encoding="utf-8"?>
<p:tagLst xmlns:p="http://schemas.openxmlformats.org/presentationml/2006/main">
  <p:tag name="AS_UNIQUEID" val="1423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142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142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142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142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14236"/>
</p:tagLst>
</file>

<file path=ppt/tags/tag83.xml><?xml version="1.0" encoding="utf-8"?>
<p:tagLst xmlns:p="http://schemas.openxmlformats.org/presentationml/2006/main">
  <p:tag name="AS_UNIQUEID" val="142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4.xml><?xml version="1.0" encoding="utf-8"?>
<p:tagLst xmlns:p="http://schemas.openxmlformats.org/presentationml/2006/main">
  <p:tag name="AS_UNIQUEID" val="142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5.xml><?xml version="1.0" encoding="utf-8"?>
<p:tagLst xmlns:p="http://schemas.openxmlformats.org/presentationml/2006/main">
  <p:tag name="AS_UNIQUEID" val="142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6.xml><?xml version="1.0" encoding="utf-8"?>
<p:tagLst xmlns:p="http://schemas.openxmlformats.org/presentationml/2006/main">
  <p:tag name="AS_UNIQUEID" val="142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7.xml><?xml version="1.0" encoding="utf-8"?>
<p:tagLst xmlns:p="http://schemas.openxmlformats.org/presentationml/2006/main">
  <p:tag name="AS_UNIQUEID" val="142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8.xml><?xml version="1.0" encoding="utf-8"?>
<p:tagLst xmlns:p="http://schemas.openxmlformats.org/presentationml/2006/main">
  <p:tag name="AS_UNIQUEID" val="14242"/>
</p:tagLst>
</file>

<file path=ppt/tags/tag89.xml><?xml version="1.0" encoding="utf-8"?>
<p:tagLst xmlns:p="http://schemas.openxmlformats.org/presentationml/2006/main">
  <p:tag name="AS_UNIQUEID" val="1424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0.xml><?xml version="1.0" encoding="utf-8"?>
<p:tagLst xmlns:p="http://schemas.openxmlformats.org/presentationml/2006/main">
  <p:tag name="AS_UNIQUEID" val="1424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1.xml><?xml version="1.0" encoding="utf-8"?>
<p:tagLst xmlns:p="http://schemas.openxmlformats.org/presentationml/2006/main">
  <p:tag name="AS_UNIQUEID" val="142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2.xml><?xml version="1.0" encoding="utf-8"?>
<p:tagLst xmlns:p="http://schemas.openxmlformats.org/presentationml/2006/main">
  <p:tag name="AS_UNIQUEID" val="1424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3.xml><?xml version="1.0" encoding="utf-8"?>
<p:tagLst xmlns:p="http://schemas.openxmlformats.org/presentationml/2006/main">
  <p:tag name="AS_UNIQUEID" val="142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4.xml><?xml version="1.0" encoding="utf-8"?>
<p:tagLst xmlns:p="http://schemas.openxmlformats.org/presentationml/2006/main">
  <p:tag name="AS_UNIQUEID" val="14248"/>
</p:tagLst>
</file>

<file path=ppt/tags/tag95.xml><?xml version="1.0" encoding="utf-8"?>
<p:tagLst xmlns:p="http://schemas.openxmlformats.org/presentationml/2006/main">
  <p:tag name="AS_UNIQUEID" val="142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6.xml><?xml version="1.0" encoding="utf-8"?>
<p:tagLst xmlns:p="http://schemas.openxmlformats.org/presentationml/2006/main">
  <p:tag name="AS_UNIQUEID" val="142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7.xml><?xml version="1.0" encoding="utf-8"?>
<p:tagLst xmlns:p="http://schemas.openxmlformats.org/presentationml/2006/main">
  <p:tag name="AS_UNIQUEID" val="142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8.xml><?xml version="1.0" encoding="utf-8"?>
<p:tagLst xmlns:p="http://schemas.openxmlformats.org/presentationml/2006/main">
  <p:tag name="AS_UNIQUEID" val="142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9.xml><?xml version="1.0" encoding="utf-8"?>
<p:tagLst xmlns:p="http://schemas.openxmlformats.org/presentationml/2006/main">
  <p:tag name="AS_UNIQUEID" val="142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0.xml><?xml version="1.0" encoding="utf-8"?>
<p:tagLst xmlns:p="http://schemas.openxmlformats.org/presentationml/2006/main">
  <p:tag name="AS_UNIQUEID" val="142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1.xml><?xml version="1.0" encoding="utf-8"?>
<p:tagLst xmlns:p="http://schemas.openxmlformats.org/presentationml/2006/main">
  <p:tag name="AS_UNIQUEID" val="14255"/>
</p:tagLst>
</file>

<file path=ppt/tags/tag102.xml><?xml version="1.0" encoding="utf-8"?>
<p:tagLst xmlns:p="http://schemas.openxmlformats.org/presentationml/2006/main">
  <p:tag name="AS_UNIQUEID" val="142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3.xml><?xml version="1.0" encoding="utf-8"?>
<p:tagLst xmlns:p="http://schemas.openxmlformats.org/presentationml/2006/main">
  <p:tag name="AS_UNIQUEID" val="1425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4.xml><?xml version="1.0" encoding="utf-8"?>
<p:tagLst xmlns:p="http://schemas.openxmlformats.org/presentationml/2006/main">
  <p:tag name="AS_UNIQUEID" val="142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5.xml><?xml version="1.0" encoding="utf-8"?>
<p:tagLst xmlns:p="http://schemas.openxmlformats.org/presentationml/2006/main">
  <p:tag name="AS_UNIQUEID" val="142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6.xml><?xml version="1.0" encoding="utf-8"?>
<p:tagLst xmlns:p="http://schemas.openxmlformats.org/presentationml/2006/main">
  <p:tag name="AS_UNIQUEID" val="1426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7.xml><?xml version="1.0" encoding="utf-8"?>
<p:tagLst xmlns:p="http://schemas.openxmlformats.org/presentationml/2006/main">
  <p:tag name="AS_UNIQUEID" val="1426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8.xml><?xml version="1.0" encoding="utf-8"?>
<p:tagLst xmlns:p="http://schemas.openxmlformats.org/presentationml/2006/main">
  <p:tag name="AS_UNIQUEID" val="1426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9.xml><?xml version="1.0" encoding="utf-8"?>
<p:tagLst xmlns:p="http://schemas.openxmlformats.org/presentationml/2006/main">
  <p:tag name="AS_UNIQUEID" val="1426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0.xml><?xml version="1.0" encoding="utf-8"?>
<p:tagLst xmlns:p="http://schemas.openxmlformats.org/presentationml/2006/main">
  <p:tag name="AS_UNIQUEID" val="14264"/>
</p:tagLst>
</file>

<file path=ppt/tags/tag111.xml><?xml version="1.0" encoding="utf-8"?>
<p:tagLst xmlns:p="http://schemas.openxmlformats.org/presentationml/2006/main">
  <p:tag name="AS_UNIQUEID" val="1426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2.xml><?xml version="1.0" encoding="utf-8"?>
<p:tagLst xmlns:p="http://schemas.openxmlformats.org/presentationml/2006/main">
  <p:tag name="AS_UNIQUEID" val="1426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3.xml><?xml version="1.0" encoding="utf-8"?>
<p:tagLst xmlns:p="http://schemas.openxmlformats.org/presentationml/2006/main">
  <p:tag name="AS_UNIQUEID" val="1426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4.xml><?xml version="1.0" encoding="utf-8"?>
<p:tagLst xmlns:p="http://schemas.openxmlformats.org/presentationml/2006/main">
  <p:tag name="AS_UNIQUEID" val="1426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5.xml><?xml version="1.0" encoding="utf-8"?>
<p:tagLst xmlns:p="http://schemas.openxmlformats.org/presentationml/2006/main">
  <p:tag name="AS_UNIQUEID" val="14269"/>
</p:tagLst>
</file>

<file path=ppt/tags/tag116.xml><?xml version="1.0" encoding="utf-8"?>
<p:tagLst xmlns:p="http://schemas.openxmlformats.org/presentationml/2006/main">
  <p:tag name="AS_UNIQUEID" val="1427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7.xml><?xml version="1.0" encoding="utf-8"?>
<p:tagLst xmlns:p="http://schemas.openxmlformats.org/presentationml/2006/main">
  <p:tag name="AS_UNIQUEID" val="1427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8.xml><?xml version="1.0" encoding="utf-8"?>
<p:tagLst xmlns:p="http://schemas.openxmlformats.org/presentationml/2006/main">
  <p:tag name="AS_UNIQUEID" val="1427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9.xml><?xml version="1.0" encoding="utf-8"?>
<p:tagLst xmlns:p="http://schemas.openxmlformats.org/presentationml/2006/main">
  <p:tag name="AS_UNIQUEID" val="14273"/>
</p:tagLst>
</file>

<file path=ppt/tags/tag120.xml><?xml version="1.0" encoding="utf-8"?>
<p:tagLst xmlns:p="http://schemas.openxmlformats.org/presentationml/2006/main">
  <p:tag name="AS_UNIQUEID" val="1427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1.xml><?xml version="1.0" encoding="utf-8"?>
<p:tagLst xmlns:p="http://schemas.openxmlformats.org/presentationml/2006/main">
  <p:tag name="AS_UNIQUEID" val="1427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.xml><?xml version="1.0" encoding="utf-8"?>
<p:tagLst xmlns:p="http://schemas.openxmlformats.org/presentationml/2006/main">
  <p:tag name="AS_UNIQUEID" val="1427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3.xml><?xml version="1.0" encoding="utf-8"?>
<p:tagLst xmlns:p="http://schemas.openxmlformats.org/presentationml/2006/main">
  <p:tag name="AS_UNIQUEID" val="1427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4.xml><?xml version="1.0" encoding="utf-8"?>
<p:tagLst xmlns:p="http://schemas.openxmlformats.org/presentationml/2006/main">
  <p:tag name="AS_UNIQUEID" val="1427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5.xml><?xml version="1.0" encoding="utf-8"?>
<p:tagLst xmlns:p="http://schemas.openxmlformats.org/presentationml/2006/main">
  <p:tag name="AS_UNIQUEID" val="1427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6.xml><?xml version="1.0" encoding="utf-8"?>
<p:tagLst xmlns:p="http://schemas.openxmlformats.org/presentationml/2006/main">
  <p:tag name="AS_UNIQUEID" val="14280"/>
</p:tagLst>
</file>

<file path=ppt/tags/tag127.xml><?xml version="1.0" encoding="utf-8"?>
<p:tagLst xmlns:p="http://schemas.openxmlformats.org/presentationml/2006/main">
  <p:tag name="AS_UNIQUEID" val="1428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8.xml><?xml version="1.0" encoding="utf-8"?>
<p:tagLst xmlns:p="http://schemas.openxmlformats.org/presentationml/2006/main">
  <p:tag name="AS_UNIQUEID" val="1428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9.xml><?xml version="1.0" encoding="utf-8"?>
<p:tagLst xmlns:p="http://schemas.openxmlformats.org/presentationml/2006/main">
  <p:tag name="AS_UNIQUEID" val="1428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0.xml><?xml version="1.0" encoding="utf-8"?>
<p:tagLst xmlns:p="http://schemas.openxmlformats.org/presentationml/2006/main">
  <p:tag name="AS_UNIQUEID" val="1428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1.xml><?xml version="1.0" encoding="utf-8"?>
<p:tagLst xmlns:p="http://schemas.openxmlformats.org/presentationml/2006/main">
  <p:tag name="AS_UNIQUEID" val="1428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2.xml><?xml version="1.0" encoding="utf-8"?>
<p:tagLst xmlns:p="http://schemas.openxmlformats.org/presentationml/2006/main">
  <p:tag name="AS_UNIQUEID" val="14286"/>
</p:tagLst>
</file>

<file path=ppt/tags/tag133.xml><?xml version="1.0" encoding="utf-8"?>
<p:tagLst xmlns:p="http://schemas.openxmlformats.org/presentationml/2006/main">
  <p:tag name="AS_UNIQUEID" val="142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4.xml><?xml version="1.0" encoding="utf-8"?>
<p:tagLst xmlns:p="http://schemas.openxmlformats.org/presentationml/2006/main">
  <p:tag name="AS_UNIQUEID" val="142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5.xml><?xml version="1.0" encoding="utf-8"?>
<p:tagLst xmlns:p="http://schemas.openxmlformats.org/presentationml/2006/main">
  <p:tag name="AS_UNIQUEID" val="142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6.xml><?xml version="1.0" encoding="utf-8"?>
<p:tagLst xmlns:p="http://schemas.openxmlformats.org/presentationml/2006/main">
  <p:tag name="AS_UNIQUEID" val="142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7.xml><?xml version="1.0" encoding="utf-8"?>
<p:tagLst xmlns:p="http://schemas.openxmlformats.org/presentationml/2006/main">
  <p:tag name="AS_UNIQUEID" val="14291"/>
</p:tagLst>
</file>

<file path=ppt/tags/tag138.xml><?xml version="1.0" encoding="utf-8"?>
<p:tagLst xmlns:p="http://schemas.openxmlformats.org/presentationml/2006/main">
  <p:tag name="AS_UNIQUEID" val="142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AS_UNIQUEID" val="1429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AS_UNIQUEID" val="142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AS_UNIQUEID" val="1429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AS_UNIQUEID" val="142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AS_UNIQUEID" val="14297"/>
</p:tagLst>
</file>

<file path=ppt/tags/tag144.xml><?xml version="1.0" encoding="utf-8"?>
<p:tagLst xmlns:p="http://schemas.openxmlformats.org/presentationml/2006/main">
  <p:tag name="AS_UNIQUEID" val="14298"/>
</p:tagLst>
</file>

<file path=ppt/tags/tag145.xml><?xml version="1.0" encoding="utf-8"?>
<p:tagLst xmlns:p="http://schemas.openxmlformats.org/presentationml/2006/main">
  <p:tag name="AS_UNIQUEID" val="14299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AS_UNIQUEID" val="14300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AS_UNIQUEID" val="143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AS_UNIQUEID" val="143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9.xml><?xml version="1.0" encoding="utf-8"?>
<p:tagLst xmlns:p="http://schemas.openxmlformats.org/presentationml/2006/main">
  <p:tag name="AS_UNIQUEID" val="143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0.xml><?xml version="1.0" encoding="utf-8"?>
<p:tagLst xmlns:p="http://schemas.openxmlformats.org/presentationml/2006/main">
  <p:tag name="AS_UNIQUEID" val="14304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52.xml><?xml version="1.0" encoding="utf-8"?>
<p:tagLst xmlns:p="http://schemas.openxmlformats.org/presentationml/2006/main">
  <p:tag name="AS_UNIQUEID" val="14305"/>
</p:tagLst>
</file>

<file path=ppt/tags/tag153.xml><?xml version="1.0" encoding="utf-8"?>
<p:tagLst xmlns:p="http://schemas.openxmlformats.org/presentationml/2006/main">
  <p:tag name="AS_UNIQUEID" val="14306"/>
</p:tagLst>
</file>

<file path=ppt/tags/tag154.xml><?xml version="1.0" encoding="utf-8"?>
<p:tagLst xmlns:p="http://schemas.openxmlformats.org/presentationml/2006/main">
  <p:tag name="AS_UNIQUEID" val="14307"/>
</p:tagLst>
</file>

<file path=ppt/tags/tag155.xml><?xml version="1.0" encoding="utf-8"?>
<p:tagLst xmlns:p="http://schemas.openxmlformats.org/presentationml/2006/main">
  <p:tag name="AS_UNIQUEID" val="14308"/>
</p:tagLst>
</file>

<file path=ppt/tags/tag156.xml><?xml version="1.0" encoding="utf-8"?>
<p:tagLst xmlns:p="http://schemas.openxmlformats.org/presentationml/2006/main">
  <p:tag name="AS_UNIQUEID" val="14309"/>
</p:tagLst>
</file>

<file path=ppt/tags/tag157.xml><?xml version="1.0" encoding="utf-8"?>
<p:tagLst xmlns:p="http://schemas.openxmlformats.org/presentationml/2006/main">
  <p:tag name="AS_UNIQUEID" val="14310"/>
</p:tagLst>
</file>

<file path=ppt/tags/tag158.xml><?xml version="1.0" encoding="utf-8"?>
<p:tagLst xmlns:p="http://schemas.openxmlformats.org/presentationml/2006/main">
  <p:tag name="AS_UNIQUEID" val="14311"/>
</p:tagLst>
</file>

<file path=ppt/tags/tag159.xml><?xml version="1.0" encoding="utf-8"?>
<p:tagLst xmlns:p="http://schemas.openxmlformats.org/presentationml/2006/main">
  <p:tag name="AS_UNIQUEID" val="14312"/>
</p:tagLst>
</file>

<file path=ppt/tags/tag160.xml><?xml version="1.0" encoding="utf-8"?>
<p:tagLst xmlns:p="http://schemas.openxmlformats.org/presentationml/2006/main">
  <p:tag name="AS_UNIQUEID" val="14208"/>
</p:tagLst>
</file>

<file path=ppt/tags/tag161.xml><?xml version="1.0" encoding="utf-8"?>
<p:tagLst xmlns:p="http://schemas.openxmlformats.org/presentationml/2006/main">
  <p:tag name="AS_UNIQUEID" val="14209"/>
</p:tagLst>
</file>

<file path=ppt/tags/tag162.xml><?xml version="1.0" encoding="utf-8"?>
<p:tagLst xmlns:p="http://schemas.openxmlformats.org/presentationml/2006/main">
  <p:tag name="AS_UNIQUEID" val="14210"/>
</p:tagLst>
</file>

<file path=ppt/tags/tag163.xml><?xml version="1.0" encoding="utf-8"?>
<p:tagLst xmlns:p="http://schemas.openxmlformats.org/presentationml/2006/main">
  <p:tag name="AS_UNIQUEID" val="14313"/>
</p:tagLst>
</file>

<file path=ppt/tags/tag164.xml><?xml version="1.0" encoding="utf-8"?>
<p:tagLst xmlns:p="http://schemas.openxmlformats.org/presentationml/2006/main">
  <p:tag name="AS_UNIQUEID" val="14314"/>
  <p:tag name="KSO_WM_BEAUTIFY_FLAG" val=""/>
</p:tagLst>
</file>

<file path=ppt/tags/tag165.xml><?xml version="1.0" encoding="utf-8"?>
<p:tagLst xmlns:p="http://schemas.openxmlformats.org/presentationml/2006/main">
  <p:tag name="AS_UNIQUEID" val="14315"/>
  <p:tag name="KSO_WM_BEAUTIFY_FLAG" val=""/>
</p:tagLst>
</file>

<file path=ppt/tags/tag166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"/>
</p:tagLst>
</file>

<file path=ppt/tags/tag167.xml><?xml version="1.0" encoding="utf-8"?>
<p:tagLst xmlns:p="http://schemas.openxmlformats.org/presentationml/2006/main">
  <p:tag name="AS_UNIQUEID" val="14316"/>
</p:tagLst>
</file>

<file path=ppt/tags/tag168.xml><?xml version="1.0" encoding="utf-8"?>
<p:tagLst xmlns:p="http://schemas.openxmlformats.org/presentationml/2006/main">
  <p:tag name="AS_UNIQUEID" val="14208"/>
</p:tagLst>
</file>

<file path=ppt/tags/tag169.xml><?xml version="1.0" encoding="utf-8"?>
<p:tagLst xmlns:p="http://schemas.openxmlformats.org/presentationml/2006/main">
  <p:tag name="AS_UNIQUEID" val="14209"/>
</p:tagLst>
</file>

<file path=ppt/tags/tag170.xml><?xml version="1.0" encoding="utf-8"?>
<p:tagLst xmlns:p="http://schemas.openxmlformats.org/presentationml/2006/main">
  <p:tag name="AS_UNIQUEID" val="14210"/>
</p:tagLst>
</file>

<file path=ppt/tags/tag171.xml><?xml version="1.0" encoding="utf-8"?>
<p:tagLst xmlns:p="http://schemas.openxmlformats.org/presentationml/2006/main">
  <p:tag name="AS_UNIQUEID" val="14317"/>
</p:tagLst>
</file>

<file path=ppt/tags/tag172.xml><?xml version="1.0" encoding="utf-8"?>
<p:tagLst xmlns:p="http://schemas.openxmlformats.org/presentationml/2006/main">
  <p:tag name="AS_UNIQUEID" val="14212"/>
</p:tagLst>
</file>

<file path=ppt/tags/tag173.xml><?xml version="1.0" encoding="utf-8"?>
<p:tagLst xmlns:p="http://schemas.openxmlformats.org/presentationml/2006/main">
  <p:tag name="AS_UNIQUEID" val="14213"/>
</p:tagLst>
</file>

<file path=ppt/tags/tag174.xml><?xml version="1.0" encoding="utf-8"?>
<p:tagLst xmlns:p="http://schemas.openxmlformats.org/presentationml/2006/main">
  <p:tag name="AS_UNIQUEID" val="14214"/>
</p:tagLst>
</file>

<file path=ppt/tags/tag175.xml><?xml version="1.0" encoding="utf-8"?>
<p:tagLst xmlns:p="http://schemas.openxmlformats.org/presentationml/2006/main">
  <p:tag name="AS_UNIQUEID" val="14215"/>
</p:tagLst>
</file>

<file path=ppt/tags/tag176.xml><?xml version="1.0" encoding="utf-8"?>
<p:tagLst xmlns:p="http://schemas.openxmlformats.org/presentationml/2006/main">
  <p:tag name="AS_UNIQUEID" val="14216"/>
</p:tagLst>
</file>

<file path=ppt/tags/tag177.xml><?xml version="1.0" encoding="utf-8"?>
<p:tagLst xmlns:p="http://schemas.openxmlformats.org/presentationml/2006/main">
  <p:tag name="AS_UNIQUEID" val="14217"/>
</p:tagLst>
</file>

<file path=ppt/tags/tag178.xml><?xml version="1.0" encoding="utf-8"?>
<p:tagLst xmlns:p="http://schemas.openxmlformats.org/presentationml/2006/main">
  <p:tag name="AS_UNIQUEID" val="14218"/>
</p:tagLst>
</file>

<file path=ppt/tags/tag179.xml><?xml version="1.0" encoding="utf-8"?>
<p:tagLst xmlns:p="http://schemas.openxmlformats.org/presentationml/2006/main">
  <p:tag name="AS_UNIQUEID" val="14219"/>
</p:tagLst>
</file>

<file path=ppt/tags/tag180.xml><?xml version="1.0" encoding="utf-8"?>
<p:tagLst xmlns:p="http://schemas.openxmlformats.org/presentationml/2006/main">
  <p:tag name="AS_UNIQUEID" val="14220"/>
</p:tagLst>
</file>

<file path=ppt/tags/tag181.xml><?xml version="1.0" encoding="utf-8"?>
<p:tagLst xmlns:p="http://schemas.openxmlformats.org/presentationml/2006/main">
  <p:tag name="AS_UNIQUEID" val="14221"/>
</p:tagLst>
</file>

<file path=ppt/tags/tag182.xml><?xml version="1.0" encoding="utf-8"?>
<p:tagLst xmlns:p="http://schemas.openxmlformats.org/presentationml/2006/main">
  <p:tag name="AS_UNIQUEID" val="14222"/>
</p:tagLst>
</file>

<file path=ppt/tags/tag183.xml><?xml version="1.0" encoding="utf-8"?>
<p:tagLst xmlns:p="http://schemas.openxmlformats.org/presentationml/2006/main">
  <p:tag name="AS_UNIQUEID" val="14224"/>
</p:tagLst>
</file>

<file path=ppt/tags/tag184.xml><?xml version="1.0" encoding="utf-8"?>
<p:tagLst xmlns:p="http://schemas.openxmlformats.org/presentationml/2006/main">
  <p:tag name="AS_UNIQUEID" val="14226"/>
</p:tagLst>
</file>

<file path=ppt/tags/tag185.xml><?xml version="1.0" encoding="utf-8"?>
<p:tagLst xmlns:p="http://schemas.openxmlformats.org/presentationml/2006/main">
  <p:tag name="AS_UNIQUEID" val="14227"/>
</p:tagLst>
</file>

<file path=ppt/tags/tag186.xml><?xml version="1.0" encoding="utf-8"?>
<p:tagLst xmlns:p="http://schemas.openxmlformats.org/presentationml/2006/main">
  <p:tag name="AS_UNIQUEID" val="14228"/>
</p:tagLst>
</file>

<file path=ppt/tags/tag187.xml><?xml version="1.0" encoding="utf-8"?>
<p:tagLst xmlns:p="http://schemas.openxmlformats.org/presentationml/2006/main">
  <p:tag name="AS_UNIQUEID" val="14229"/>
</p:tagLst>
</file>

<file path=ppt/tags/tag188.xml><?xml version="1.0" encoding="utf-8"?>
<p:tagLst xmlns:p="http://schemas.openxmlformats.org/presentationml/2006/main">
  <p:tag name="AS_UNIQUEID" val="14212"/>
  <p:tag name="KSO_WM_BEAUTIFY_FLAG" val=""/>
</p:tagLst>
</file>

<file path=ppt/tags/tag189.xml><?xml version="1.0" encoding="utf-8"?>
<p:tagLst xmlns:p="http://schemas.openxmlformats.org/presentationml/2006/main">
  <p:tag name="AS_UNIQUEID" val="14219"/>
  <p:tag name="KSO_WM_BEAUTIFY_FLAG" val=""/>
</p:tagLst>
</file>

<file path=ppt/tags/tag190.xml><?xml version="1.0" encoding="utf-8"?>
<p:tagLst xmlns:p="http://schemas.openxmlformats.org/presentationml/2006/main">
  <p:tag name="AS_UNIQUEID" val="14225"/>
  <p:tag name="KSO_WM_BEAUTIFY_FLAG" val=""/>
</p:tagLst>
</file>

<file path=ppt/tags/tag191.xml><?xml version="1.0" encoding="utf-8"?>
<p:tagLst xmlns:p="http://schemas.openxmlformats.org/presentationml/2006/main">
  <p:tag name="AS_UNIQUEID" val="14226"/>
  <p:tag name="KSO_WM_BEAUTIFY_FLAG" val=""/>
</p:tagLst>
</file>

<file path=ppt/tags/tag192.xml><?xml version="1.0" encoding="utf-8"?>
<p:tagLst xmlns:p="http://schemas.openxmlformats.org/presentationml/2006/main">
  <p:tag name="AS_UNIQUEID" val="14318"/>
</p:tagLst>
</file>

<file path=ppt/tags/tag193.xml><?xml version="1.0" encoding="utf-8"?>
<p:tagLst xmlns:p="http://schemas.openxmlformats.org/presentationml/2006/main">
  <p:tag name="AS_UNIQUEID" val="14319"/>
  <p:tag name="KSO_WM_BEAUTIFY_FLAG" val=""/>
</p:tagLst>
</file>

<file path=ppt/tags/tag194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"/>
</p:tagLst>
</file>

<file path=ppt/tags/tag195.xml><?xml version="1.0" encoding="utf-8"?>
<p:tagLst xmlns:p="http://schemas.openxmlformats.org/presentationml/2006/main">
  <p:tag name="AS_UNIQUEID" val="14320"/>
</p:tagLst>
</file>

<file path=ppt/tags/tag196.xml><?xml version="1.0" encoding="utf-8"?>
<p:tagLst xmlns:p="http://schemas.openxmlformats.org/presentationml/2006/main">
  <p:tag name="AS_UNIQUEID" val="14208"/>
</p:tagLst>
</file>

<file path=ppt/tags/tag197.xml><?xml version="1.0" encoding="utf-8"?>
<p:tagLst xmlns:p="http://schemas.openxmlformats.org/presentationml/2006/main">
  <p:tag name="AS_UNIQUEID" val="14209"/>
</p:tagLst>
</file>

<file path=ppt/tags/tag198.xml><?xml version="1.0" encoding="utf-8"?>
<p:tagLst xmlns:p="http://schemas.openxmlformats.org/presentationml/2006/main">
  <p:tag name="AS_UNIQUEID" val="14210"/>
</p:tagLst>
</file>

<file path=ppt/tags/tag199.xml><?xml version="1.0" encoding="utf-8"?>
<p:tagLst xmlns:p="http://schemas.openxmlformats.org/presentationml/2006/main">
  <p:tag name="AS_UNIQUEID" val="14321"/>
</p:tagLst>
</file>

<file path=ppt/tags/tag200.xml><?xml version="1.0" encoding="utf-8"?>
<p:tagLst xmlns:p="http://schemas.openxmlformats.org/presentationml/2006/main">
  <p:tag name="AS_UNIQUEID" val="14322"/>
  <p:tag name="KSO_WM_BEAUTIFY_FLAG" val=""/>
</p:tagLst>
</file>

<file path=ppt/tags/tag201.xml><?xml version="1.0" encoding="utf-8"?>
<p:tagLst xmlns:p="http://schemas.openxmlformats.org/presentationml/2006/main">
  <p:tag name="AS_UNIQUEID" val="14323"/>
  <p:tag name="KSO_WM_BEAUTIFY_FLAG" val=""/>
</p:tagLst>
</file>

<file path=ppt/tags/tag202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"/>
</p:tagLst>
</file>

<file path=ppt/tags/tag203.xml><?xml version="1.0" encoding="utf-8"?>
<p:tagLst xmlns:p="http://schemas.openxmlformats.org/presentationml/2006/main">
  <p:tag name="AS_UNIQUEID" val="14324"/>
</p:tagLst>
</file>

<file path=ppt/tags/tag204.xml><?xml version="1.0" encoding="utf-8"?>
<p:tagLst xmlns:p="http://schemas.openxmlformats.org/presentationml/2006/main">
  <p:tag name="AS_UNIQUEID" val="14208"/>
</p:tagLst>
</file>

<file path=ppt/tags/tag205.xml><?xml version="1.0" encoding="utf-8"?>
<p:tagLst xmlns:p="http://schemas.openxmlformats.org/presentationml/2006/main">
  <p:tag name="AS_UNIQUEID" val="14209"/>
</p:tagLst>
</file>

<file path=ppt/tags/tag206.xml><?xml version="1.0" encoding="utf-8"?>
<p:tagLst xmlns:p="http://schemas.openxmlformats.org/presentationml/2006/main">
  <p:tag name="AS_UNIQUEID" val="14210"/>
</p:tagLst>
</file>

<file path=ppt/tags/tag207.xml><?xml version="1.0" encoding="utf-8"?>
<p:tagLst xmlns:p="http://schemas.openxmlformats.org/presentationml/2006/main">
  <p:tag name="AS_UNIQUEID" val="14325"/>
</p:tagLst>
</file>

<file path=ppt/tags/tag208.xml><?xml version="1.0" encoding="utf-8"?>
<p:tagLst xmlns:p="http://schemas.openxmlformats.org/presentationml/2006/main">
  <p:tag name="AS_UNIQUEID" val="14326"/>
</p:tagLst>
</file>

<file path=ppt/tags/tag209.xml><?xml version="1.0" encoding="utf-8"?>
<p:tagLst xmlns:p="http://schemas.openxmlformats.org/presentationml/2006/main">
  <p:tag name="AS_UNIQUEID" val="14327"/>
  <p:tag name="KSO_WM_BEAUTIFY_FLAG" val=""/>
</p:tagLst>
</file>

<file path=ppt/tags/tag210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"/>
</p:tagLst>
</file>

<file path=ppt/tags/tag211.xml><?xml version="1.0" encoding="utf-8"?>
<p:tagLst xmlns:p="http://schemas.openxmlformats.org/presentationml/2006/main">
  <p:tag name="AS_UNIQUEID" val="14328"/>
</p:tagLst>
</file>

<file path=ppt/tags/tag212.xml><?xml version="1.0" encoding="utf-8"?>
<p:tagLst xmlns:p="http://schemas.openxmlformats.org/presentationml/2006/main">
  <p:tag name="AS_UNIQUEID" val="14329"/>
</p:tagLst>
</file>

<file path=ppt/tags/tag213.xml><?xml version="1.0" encoding="utf-8"?>
<p:tagLst xmlns:p="http://schemas.openxmlformats.org/presentationml/2006/main">
  <p:tag name="AS_UNIQUEID" val="14330"/>
</p:tagLst>
</file>

<file path=ppt/tags/tag214.xml><?xml version="1.0" encoding="utf-8"?>
<p:tagLst xmlns:p="http://schemas.openxmlformats.org/presentationml/2006/main">
  <p:tag name="AS_UNIQUEID" val="14331"/>
</p:tagLst>
</file>

<file path=ppt/tags/tag215.xml><?xml version="1.0" encoding="utf-8"?>
<p:tagLst xmlns:p="http://schemas.openxmlformats.org/presentationml/2006/main">
  <p:tag name="AS_UNIQUEID" val="14332"/>
</p:tagLst>
</file>

<file path=ppt/tags/tag216.xml><?xml version="1.0" encoding="utf-8"?>
<p:tagLst xmlns:p="http://schemas.openxmlformats.org/presentationml/2006/main">
  <p:tag name="AS_UNIQUEID" val="14333"/>
</p:tagLst>
</file>

<file path=ppt/tags/tag217.xml><?xml version="1.0" encoding="utf-8"?>
<p:tagLst xmlns:p="http://schemas.openxmlformats.org/presentationml/2006/main">
  <p:tag name="AS_UNIQUEID" val="14334"/>
</p:tagLst>
</file>

<file path=ppt/tags/tag218.xml><?xml version="1.0" encoding="utf-8"?>
<p:tagLst xmlns:p="http://schemas.openxmlformats.org/presentationml/2006/main">
  <p:tag name="AS_UNIQUEID" val="14335"/>
</p:tagLst>
</file>

<file path=ppt/tags/tag219.xml><?xml version="1.0" encoding="utf-8"?>
<p:tagLst xmlns:p="http://schemas.openxmlformats.org/presentationml/2006/main">
  <p:tag name="AS_UNIQUEID" val="14336"/>
</p:tagLst>
</file>

<file path=ppt/tags/tag220.xml><?xml version="1.0" encoding="utf-8"?>
<p:tagLst xmlns:p="http://schemas.openxmlformats.org/presentationml/2006/main">
  <p:tag name="AS_UNIQUEID" val="14337"/>
</p:tagLst>
</file>

<file path=ppt/tags/tag221.xml><?xml version="1.0" encoding="utf-8"?>
<p:tagLst xmlns:p="http://schemas.openxmlformats.org/presentationml/2006/main">
  <p:tag name="AS_UNIQUEID" val="14338"/>
</p:tagLst>
</file>

<file path=ppt/tags/tag222.xml><?xml version="1.0" encoding="utf-8"?>
<p:tagLst xmlns:p="http://schemas.openxmlformats.org/presentationml/2006/main">
  <p:tag name="AS_UNIQUEID" val="14339"/>
</p:tagLst>
</file>

<file path=ppt/tags/tag223.xml><?xml version="1.0" encoding="utf-8"?>
<p:tagLst xmlns:p="http://schemas.openxmlformats.org/presentationml/2006/main">
  <p:tag name="AS_UNIQUEID" val="14340"/>
</p:tagLst>
</file>

<file path=ppt/tags/tag224.xml><?xml version="1.0" encoding="utf-8"?>
<p:tagLst xmlns:p="http://schemas.openxmlformats.org/presentationml/2006/main">
  <p:tag name="AS_UNIQUEID" val="14341"/>
</p:tagLst>
</file>

<file path=ppt/tags/tag225.xml><?xml version="1.0" encoding="utf-8"?>
<p:tagLst xmlns:p="http://schemas.openxmlformats.org/presentationml/2006/main">
  <p:tag name="AS_UNIQUEID" val="14342"/>
</p:tagLst>
</file>

<file path=ppt/tags/tag226.xml><?xml version="1.0" encoding="utf-8"?>
<p:tagLst xmlns:p="http://schemas.openxmlformats.org/presentationml/2006/main">
  <p:tag name="AS_UNIQUEID" val="14343"/>
</p:tagLst>
</file>

<file path=ppt/tags/tag227.xml><?xml version="1.0" encoding="utf-8"?>
<p:tagLst xmlns:p="http://schemas.openxmlformats.org/presentationml/2006/main">
  <p:tag name="AS_UNIQUEID" val="14344"/>
</p:tagLst>
</file>

<file path=ppt/tags/tag228.xml><?xml version="1.0" encoding="utf-8"?>
<p:tagLst xmlns:p="http://schemas.openxmlformats.org/presentationml/2006/main">
  <p:tag name="AS_UNIQUEID" val="14345"/>
</p:tagLst>
</file>

<file path=ppt/tags/tag229.xml><?xml version="1.0" encoding="utf-8"?>
<p:tagLst xmlns:p="http://schemas.openxmlformats.org/presentationml/2006/main">
  <p:tag name="AS_UNIQUEID" val="14346"/>
</p:tagLst>
</file>

<file path=ppt/tags/tag230.xml><?xml version="1.0" encoding="utf-8"?>
<p:tagLst xmlns:p="http://schemas.openxmlformats.org/presentationml/2006/main">
  <p:tag name="AS_UNIQUEID" val="14347"/>
</p:tagLst>
</file>

<file path=ppt/tags/tag231.xml><?xml version="1.0" encoding="utf-8"?>
<p:tagLst xmlns:p="http://schemas.openxmlformats.org/presentationml/2006/main">
  <p:tag name="AS_UNIQUEID" val="14348"/>
</p:tagLst>
</file>

<file path=ppt/tags/tag232.xml><?xml version="1.0" encoding="utf-8"?>
<p:tagLst xmlns:p="http://schemas.openxmlformats.org/presentationml/2006/main">
  <p:tag name="AS_UNIQUEID" val="14349"/>
</p:tagLst>
</file>

<file path=ppt/tags/tag233.xml><?xml version="1.0" encoding="utf-8"?>
<p:tagLst xmlns:p="http://schemas.openxmlformats.org/presentationml/2006/main">
  <p:tag name="AS_UNIQUEID" val="14350"/>
</p:tagLst>
</file>

<file path=ppt/tags/tag234.xml><?xml version="1.0" encoding="utf-8"?>
<p:tagLst xmlns:p="http://schemas.openxmlformats.org/presentationml/2006/main">
  <p:tag name="AS_UNIQUEID" val="14351"/>
</p:tagLst>
</file>

<file path=ppt/tags/tag235.xml><?xml version="1.0" encoding="utf-8"?>
<p:tagLst xmlns:p="http://schemas.openxmlformats.org/presentationml/2006/main">
  <p:tag name="AS_UNIQUEID" val="14352"/>
</p:tagLst>
</file>

<file path=ppt/tags/tag236.xml><?xml version="1.0" encoding="utf-8"?>
<p:tagLst xmlns:p="http://schemas.openxmlformats.org/presentationml/2006/main">
  <p:tag name="AS_UNIQUEID" val="14353"/>
</p:tagLst>
</file>

<file path=ppt/tags/tag237.xml><?xml version="1.0" encoding="utf-8"?>
<p:tagLst xmlns:p="http://schemas.openxmlformats.org/presentationml/2006/main">
  <p:tag name="AS_UNIQUEID" val="14354"/>
</p:tagLst>
</file>

<file path=ppt/tags/tag238.xml><?xml version="1.0" encoding="utf-8"?>
<p:tagLst xmlns:p="http://schemas.openxmlformats.org/presentationml/2006/main">
  <p:tag name="AS_UNIQUEID" val="14413"/>
</p:tagLst>
</file>

<file path=ppt/tags/tag239.xml><?xml version="1.0" encoding="utf-8"?>
<p:tagLst xmlns:p="http://schemas.openxmlformats.org/presentationml/2006/main">
  <p:tag name="AS_UNIQUEID" val="14355"/>
</p:tagLst>
</file>

<file path=ppt/tags/tag240.xml><?xml version="1.0" encoding="utf-8"?>
<p:tagLst xmlns:p="http://schemas.openxmlformats.org/presentationml/2006/main">
  <p:tag name="AS_UNIQUEID" val="14356"/>
</p:tagLst>
</file>

<file path=ppt/tags/tag241.xml><?xml version="1.0" encoding="utf-8"?>
<p:tagLst xmlns:p="http://schemas.openxmlformats.org/presentationml/2006/main">
  <p:tag name="AS_UNIQUEID" val="14357"/>
</p:tagLst>
</file>

<file path=ppt/tags/tag242.xml><?xml version="1.0" encoding="utf-8"?>
<p:tagLst xmlns:p="http://schemas.openxmlformats.org/presentationml/2006/main">
  <p:tag name="AS_UNIQUEID" val="14358"/>
</p:tagLst>
</file>

<file path=ppt/tags/tag243.xml><?xml version="1.0" encoding="utf-8"?>
<p:tagLst xmlns:p="http://schemas.openxmlformats.org/presentationml/2006/main">
  <p:tag name="AS_UNIQUEID" val="14359"/>
</p:tagLst>
</file>

<file path=ppt/tags/tag244.xml><?xml version="1.0" encoding="utf-8"?>
<p:tagLst xmlns:p="http://schemas.openxmlformats.org/presentationml/2006/main">
  <p:tag name="AS_UNIQUEID" val="14360"/>
</p:tagLst>
</file>

<file path=ppt/tags/tag245.xml><?xml version="1.0" encoding="utf-8"?>
<p:tagLst xmlns:p="http://schemas.openxmlformats.org/presentationml/2006/main">
  <p:tag name="AS_UNIQUEID" val="14361"/>
</p:tagLst>
</file>

<file path=ppt/tags/tag246.xml><?xml version="1.0" encoding="utf-8"?>
<p:tagLst xmlns:p="http://schemas.openxmlformats.org/presentationml/2006/main">
  <p:tag name="AS_UNIQUEID" val="14362"/>
</p:tagLst>
</file>

<file path=ppt/tags/tag247.xml><?xml version="1.0" encoding="utf-8"?>
<p:tagLst xmlns:p="http://schemas.openxmlformats.org/presentationml/2006/main">
  <p:tag name="AS_UNIQUEID" val="14363"/>
</p:tagLst>
</file>

<file path=ppt/tags/tag248.xml><?xml version="1.0" encoding="utf-8"?>
<p:tagLst xmlns:p="http://schemas.openxmlformats.org/presentationml/2006/main">
  <p:tag name="AS_UNIQUEID" val="14364"/>
</p:tagLst>
</file>

<file path=ppt/tags/tag249.xml><?xml version="1.0" encoding="utf-8"?>
<p:tagLst xmlns:p="http://schemas.openxmlformats.org/presentationml/2006/main">
  <p:tag name="AS_UNIQUEID" val="14365"/>
</p:tagLst>
</file>

<file path=ppt/tags/tag250.xml><?xml version="1.0" encoding="utf-8"?>
<p:tagLst xmlns:p="http://schemas.openxmlformats.org/presentationml/2006/main">
  <p:tag name="AS_UNIQUEID" val="6407"/>
  <p:tag name="KSO_WM_BEAUTIFY_FLAG" val=""/>
</p:tagLst>
</file>

<file path=ppt/tags/tag251.xml><?xml version="1.0" encoding="utf-8"?>
<p:tagLst xmlns:p="http://schemas.openxmlformats.org/presentationml/2006/main">
  <p:tag name="AS_UNIQUEID" val="11093"/>
  <p:tag name="KSO_WM_BEAUTIFY_FLAG" val=""/>
</p:tagLst>
</file>

<file path=ppt/tags/tag252.xml><?xml version="1.0" encoding="utf-8"?>
<p:tagLst xmlns:p="http://schemas.openxmlformats.org/presentationml/2006/main">
  <p:tag name="AS_UNIQUEID" val="11092"/>
  <p:tag name="KSO_WM_BEAUTIFY_FLAG" val=""/>
</p:tagLst>
</file>

<file path=ppt/tags/tag253.xml><?xml version="1.0" encoding="utf-8"?>
<p:tagLst xmlns:p="http://schemas.openxmlformats.org/presentationml/2006/main">
  <p:tag name="AS_UNIQUEID" val="12341"/>
  <p:tag name="KSO_WM_BEAUTIFY_FLAG" val=""/>
</p:tagLst>
</file>

<file path=ppt/tags/tag254.xml><?xml version="1.0" encoding="utf-8"?>
<p:tagLst xmlns:p="http://schemas.openxmlformats.org/presentationml/2006/main">
  <p:tag name="AS_UNIQUEID" val="14366"/>
</p:tagLst>
</file>

<file path=ppt/tags/tag255.xml><?xml version="1.0" encoding="utf-8"?>
<p:tagLst xmlns:p="http://schemas.openxmlformats.org/presentationml/2006/main">
  <p:tag name="AS_UNIQUEID" val="14367"/>
</p:tagLst>
</file>

<file path=ppt/tags/tag256.xml><?xml version="1.0" encoding="utf-8"?>
<p:tagLst xmlns:p="http://schemas.openxmlformats.org/presentationml/2006/main">
  <p:tag name="AS_UNIQUEID" val="14368"/>
</p:tagLst>
</file>

<file path=ppt/tags/tag257.xml><?xml version="1.0" encoding="utf-8"?>
<p:tagLst xmlns:p="http://schemas.openxmlformats.org/presentationml/2006/main">
  <p:tag name="AS_UNIQUEID" val="319"/>
  <p:tag name="KSO_WM_BEAUTIFY_FLAG" val=""/>
</p:tagLst>
</file>

<file path=ppt/tags/tag258.xml><?xml version="1.0" encoding="utf-8"?>
<p:tagLst xmlns:p="http://schemas.openxmlformats.org/presentationml/2006/main">
  <p:tag name="AS_UNIQUEID" val="14369"/>
</p:tagLst>
</file>

<file path=ppt/tags/tag259.xml><?xml version="1.0" encoding="utf-8"?>
<p:tagLst xmlns:p="http://schemas.openxmlformats.org/presentationml/2006/main">
  <p:tag name="AS_UNIQUEID" val="12398"/>
</p:tagLst>
</file>

<file path=ppt/tags/tag260.xml><?xml version="1.0" encoding="utf-8"?>
<p:tagLst xmlns:p="http://schemas.openxmlformats.org/presentationml/2006/main">
  <p:tag name="AS_UNIQUEID" val="12399"/>
</p:tagLst>
</file>

<file path=ppt/tags/tag261.xml><?xml version="1.0" encoding="utf-8"?>
<p:tagLst xmlns:p="http://schemas.openxmlformats.org/presentationml/2006/main">
  <p:tag name="AS_UNIQUEID" val="14370"/>
</p:tagLst>
</file>

<file path=ppt/tags/tag262.xml><?xml version="1.0" encoding="utf-8"?>
<p:tagLst xmlns:p="http://schemas.openxmlformats.org/presentationml/2006/main">
  <p:tag name="AS_UNIQUEID" val="12401"/>
</p:tagLst>
</file>

<file path=ppt/tags/tag263.xml><?xml version="1.0" encoding="utf-8"?>
<p:tagLst xmlns:p="http://schemas.openxmlformats.org/presentationml/2006/main">
  <p:tag name="AS_UNIQUEID" val="12402"/>
</p:tagLst>
</file>

<file path=ppt/tags/tag264.xml><?xml version="1.0" encoding="utf-8"?>
<p:tagLst xmlns:p="http://schemas.openxmlformats.org/presentationml/2006/main">
  <p:tag name="AS_UNIQUEID" val="14371"/>
</p:tagLst>
</file>

<file path=ppt/tags/tag265.xml><?xml version="1.0" encoding="utf-8"?>
<p:tagLst xmlns:p="http://schemas.openxmlformats.org/presentationml/2006/main">
  <p:tag name="AS_UNIQUEID" val="7347"/>
</p:tagLst>
</file>

<file path=ppt/tags/tag266.xml><?xml version="1.0" encoding="utf-8"?>
<p:tagLst xmlns:p="http://schemas.openxmlformats.org/presentationml/2006/main">
  <p:tag name="AS_UNIQUEID" val="10280"/>
</p:tagLst>
</file>

<file path=ppt/tags/tag267.xml><?xml version="1.0" encoding="utf-8"?>
<p:tagLst xmlns:p="http://schemas.openxmlformats.org/presentationml/2006/main">
  <p:tag name="AS_UNIQUEID" val="10281"/>
</p:tagLst>
</file>

<file path=ppt/tags/tag268.xml><?xml version="1.0" encoding="utf-8"?>
<p:tagLst xmlns:p="http://schemas.openxmlformats.org/presentationml/2006/main">
  <p:tag name="AS_UNIQUEID" val="7348"/>
</p:tagLst>
</file>

<file path=ppt/tags/tag269.xml><?xml version="1.0" encoding="utf-8"?>
<p:tagLst xmlns:p="http://schemas.openxmlformats.org/presentationml/2006/main">
  <p:tag name="AS_UNIQUEID" val="10283"/>
</p:tagLst>
</file>

<file path=ppt/tags/tag270.xml><?xml version="1.0" encoding="utf-8"?>
<p:tagLst xmlns:p="http://schemas.openxmlformats.org/presentationml/2006/main">
  <p:tag name="AS_UNIQUEID" val="14489"/>
</p:tagLst>
</file>

<file path=ppt/tags/tag271.xml><?xml version="1.0" encoding="utf-8"?>
<p:tagLst xmlns:p="http://schemas.openxmlformats.org/presentationml/2006/main">
  <p:tag name="AS_UNIQUEID" val="14490"/>
</p:tagLst>
</file>

<file path=ppt/tags/tag2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2">
      <vt:lpstr>Arial</vt:lpstr>
      <vt:lpstr>Calibri</vt:lpstr>
      <vt:lpstr>微软雅黑</vt:lpstr>
      <vt:lpstr>Wingdings</vt:lpstr>
      <vt:lpstr>Calibri Light</vt:lpstr>
      <vt:lpstr>黑体</vt:lpstr>
      <vt:lpstr>等线</vt:lpstr>
      <vt:lpstr>Times New Roman</vt:lpstr>
      <vt:lpstr>宋体</vt:lpstr>
      <vt:lpstr>NEU-BZ-S92</vt:lpstr>
      <vt:lpstr>方正书宋_GBK</vt:lpstr>
      <vt:lpstr>楷体</vt:lpstr>
      <vt:lpstr>方正粗黑宋简体</vt:lpstr>
      <vt:lpstr>Franklin Gothic Book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2024-09-06T23:24:41.286</cp:lastPrinted>
  <dcterms:created xsi:type="dcterms:W3CDTF">2024-09-06T15:24:41Z</dcterms:created>
  <dcterms:modified xsi:type="dcterms:W3CDTF">2024-09-06T15:24:43Z</dcterms:modified>
</cp:coreProperties>
</file>