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41EEF-DECB-43B2-91F4-F03BFFE08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62FFF-A79F-45E0-B36E-E0A61120C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C457C-69F1-4ED3-861D-639E73548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7AF31-3E9C-4B79-B04C-B8332ED53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D1BB95-453F-47F4-9BAD-4F286CD9C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3F6B53-4E79-420C-8940-805EE3C5D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30E337-6735-4C78-9FF3-DE0362645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AABA7-9346-4D2E-A23F-9E144740F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5B9EE-E634-4383-873C-7D40D6EA2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0DFF6-C637-4DCD-B97D-778B1CEBE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804ED-21F0-4561-ABCA-EA5CC0343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10310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企业内部合规宣贯活动策划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活动形式与安排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活动资源与支持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未来合规宣贯工作展望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667" b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合规是企业长期发展的基石，通过宣贯活动推动企业形成合规经营的良好氛围，有利于企业的可持续发展。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提升员工合规意识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通过宣贯活动，使员工深入了解合规要求和规范，增强合规意识，形成合规文化。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防范企业风险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强化合规管理，有助于企业及时识别和防范潜在的法律风险和违规行为，保障企业稳健运营。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合规宣贯的重要性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部分企业缺乏完善的合规制度和流程，导致员工对合规要求认知不足，容易出现违规行为。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合规制度不完善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部分企业对员工的合规培训不足，员工对合规要求和规范了解不够深入，难以在实际工作中贯彻落实。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000" r="9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部分企业缺乏有效的合规监管机制，难以及时发现和纠正员工的违规行为，给企业带来潜在风险。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合规监管不力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企业内部合规现状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17" r="159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通过宣贯活动，使员工充分认识到合规的重要性，树立正确的合规观念。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提高员工合规意识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完善合规制度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加强合规培训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强化合规监管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通过活动推动企业内部完善合规制度和流程，确保各项工作符合法律法规和企业内部规定。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通过宣贯活动加强对员工的合规培训，提高员工对合规要求和规范的理解和掌握程度。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通过活动推动企业建立完善的合规监管机制，及时发现和纠正员工的违规行为，确保企业稳健运营。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详细解释合规的定义、意义及其在企业经营中的重要性。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合规概念解析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法律法规宣讲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合规制度宣贯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介绍与企业经营相关的法律法规，强调依法经营的必要性和违规行为的后果。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阐述企业的合规制度、规章和流程，确保员工对合规要求有清晰的认识。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合规知识普及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分享行业内典型的合规与违规案例，分析案例背后的原因、教训及启示。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风险点提示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结合企业实际情况，指出可能存在的合规风险点，提醒员工时刻保持警惕。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警示教育片观看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组织观看合规警示教育片，以直观的方式展现违规行为的危害和后果。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案例分析与警示教育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强调合规是企业文化的重要组成部分，倡导全员树立合规意识，形成积极的合规氛围。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合规理念传播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组织员工签署合规承诺书，表达自觉遵守合规要求的决心和信心。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合规承诺签署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开展合规知识竞赛活动，激发员工学习合规知识的热情，提高合规意识。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合规知识竞赛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制作并发放合规文化宣传品，如海报、手册等，让员工在日常工作中随时感受到合规文化的熏陶。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合规文化宣传品发放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合规文化推广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活动形式与安排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通过企业内部网站、电子邮件、微信公众号等多种渠道，发布合规宣贯活动的通知、宣传资料、视频教程等，提高员工对合规管理的认识和重视程度。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组织面对面的合规培训课程，邀请专业讲师或企业内部合规专家进行授课，通过案例分析、互动问答等方式，加深员工对合规管理的理解和掌握。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81" r="25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线上宣传与线下培训相结合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分层次、分批次进行宣贯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针对不同层级的员工，制定不同的宣贯计划和内容。例如，对于高层管理人员，重点强调合规管理的重要性和战略意义；对于基层员工，则更注重合规操作的具体要求和规范。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分层次宣贯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根据企业规模和员工数量，将宣贯活动分成多个批次进行，确保每个员工都能接受到合规宣贯。同时，针对不同批次的员工，可以灵活调整宣贯内容和形式，以提高宣贯效果。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分批次宣贯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https://d.book118.com/058031031025006030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2024-09-06T10:25:36.631</cp:lastPrinted>
  <dcterms:created xsi:type="dcterms:W3CDTF">2024-09-06T02:25:36Z</dcterms:created>
  <dcterms:modified xsi:type="dcterms:W3CDTF">2024-09-06T02:25:38Z</dcterms:modified>
</cp:coreProperties>
</file>