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CAB06-91D6-4024-BD7B-20E147E4E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0B12D-D5F3-4345-901D-A590F15BA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E1A16-03BD-4280-BCC8-D0CB4B127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F927C-C077-476F-B93E-B6CEC9AA4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0E5AF4-2F0B-4487-8D98-D2E1EB584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C9CFB4-2A77-4C95-A8C6-FC56EAEF9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6B35C3-B5D3-48E0-A9B3-71B9D66FC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C3DE5-7A6A-4FAF-8FF2-BAF32FAC8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0A20C-9E04-4DB5-8DBC-1FE2AC53D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DC61B-0B8D-4D98-87D6-630915456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F6848-B2B8-4060-8153-E45085038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1073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2023年内镜室医院感染管理工作总结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感染防控工作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经验与教训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内镜室作为医院感染的高风险区域，需要特别关注和严格管理。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随着医疗技术的进步和患者对医疗服务要求的提高，内镜室的感染管理工作也面临新的挑战和要求。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患者安全和医疗质量是医院的首要任务，而医院感染管理是其中的重要环节。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降低内镜室感染的发生率，保障患者的安全和健康。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提高医护人员的感染防控意识和操作技能。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建立健全内镜室感染管理制度和操作规范，提升医院整体感染管理水平。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对内镜室的环境、设备和操作流程进行定期监测和评估。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对医护人员进行感染防控知识和技能的培训和考核。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严格执行手卫生和防护措施，确保操作过程中的感染防控。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定期对内镜室进行全面清洁和消毒，确保环境卫生符合标准。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感染防控工作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清洁消毒工作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清洁消毒流程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建立完善的清洁消毒流程，包括内镜的清洗、消毒、干燥等环节，确保每个环节的规范操作。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消毒剂选择与更换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选择合适的消毒剂，并定期检测其浓度，确保消毒效果。同时，按规定及时更换消毒剂，避免过期使用。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清洁工具管理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对清洁工具进行统一管理，定期清洗、消毒，保证其清洁度。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根据患者病情和感染情况，合理安排患者就诊时间和区域，避免交叉感染。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患者分区安置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防护用品使用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空气净化措施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医护人员和患者按规定使用防护用品，如口罩、手套、隔离衣等，降低感染风险。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采取空气净化措施，保持室内空气流通，减少空气中的细菌和病毒含量。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对医疗废物进行分类收集，避免交叉污染。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废物分类收集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建立规范的医疗废物处理流程，包括废物的暂存、转运、处置等环节，确保废物得到妥善处理。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废物处理流程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对处理医疗废物的人员进行培训，提高其安全意识和操作技能。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处理人员培训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医疗废物处理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https://d.book118.com/058031073125006044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2024-09-25T02:32:11.019</cp:lastPrinted>
  <dcterms:created xsi:type="dcterms:W3CDTF">2024-09-24T18:32:11Z</dcterms:created>
  <dcterms:modified xsi:type="dcterms:W3CDTF">2024-09-24T18:32:13Z</dcterms:modified>
</cp:coreProperties>
</file>