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8785E-103B-47D3-9462-732F19F1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2D7D9-DE2B-46A1-BF61-D1FDCEF0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0E656-3448-46F4-9433-644935E6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7DFA7-E577-45CD-ABFE-AFBA4AEC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263CA-7603-42FE-A4ED-0885734D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BCF4D-7150-43BA-B09A-DCC1FC2E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87817-A452-487E-B7FA-8E14F0B46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3C578-FF5F-4C63-A2DB-C9C3509C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5F6E6-A29C-49B2-9408-8152AFAB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CF6C7-D95D-4CD8-9DBF-F043FC6D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AFC66-7171-4D71-8ABC-D3F7FF31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107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学生疫情管理规定学习心得体会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学生疫情管理规定概述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学习过程中的体会和思考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实践中遇到的问题和解决方案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对未来学生管理的建议和展望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疫情给学生管理带来了前所未有的挑战，需要制定和执行相应的管理规定来保障学生的健康和安全。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通过学习疫情管理规定，学生可以增强自我防护意识，积极配合学校的防控工作。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提升防控意识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989" r="189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984" r="12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疫情下的学生管理挑战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学生的人员流动性大，如何准确掌握每个学生的行踪和健康状况是一大挑战。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信息沟通与报告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在疫情期间，如何及时、准确地传达重要信息，以及收集学生的反馈和建议，对于管理部门来说是一个重要问题。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长时间的隔离和疫情压力可能对学生的心理健康造成影响，需要提供相应的关怀和支持。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学生疫情管理规定概述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学生需遵守校园出入规定，未经批准不得随意进出校园，确保校园安全。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严格出入管理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学生需每日进行健康监测，如有异常症状需及时向学校报告，并配合学校采取相应措施。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健康监测与报告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学生在校园内需保持社交距离，避免聚集，减少交叉感染风险。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社交距离与聚集限制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学生需佩戴口罩、勤洗手、保持个人卫生等防护措施，降低感染风险。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规定的主要内容和要求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学校防控责任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学校是学生学习、生活的重要场所，有责任制定并执行严格的疫情防控措施。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学生自我保护意识不足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部分学生自我保护意识不足，存在感染风险，需要学校加强管理和引导。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疫情形势严峻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新冠病毒全球大流行，疫情形势严峻，为保护学生健康安全，制定相应管理规定。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规定的制定背景和原因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提升学生自我保护意识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通过疫情管理规定的宣传和执行，可以提升学生自我保护意识，养成良好卫生习惯。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保障学生健康安全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通过严格执行疫情管理规定，可以降低学生感染病毒的风险，保障学生健康安全。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维护学校正常秩序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疫情管理规定的执行有助于维护学校的正常教学、生活秩序，保障学校的正常运转。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规定对于学生和学校的意义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学习过程中的体会和思考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通过学习，我深刻认识到新冠病毒的传染性和危害性，理解了疫情的严峻性和复杂性。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疫情严峻性认知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防控措施重要性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417" r="3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态度转变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我意识到严格遵守防疫措施是每个人的责任，也是保障自身和他人健康安全的关键。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从最初的恐慌和不安，到现在的理性和积极应对，我逐渐适应了疫情下的生活和学习。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对疫情的认知和态度变化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校园安全保障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遵守疫情管理规定有助于维护校园安全，降低病毒传播风险，保护师生健康。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教学秩序维护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规定有助于确保教学秩序的正常运行，降低疫情对学业的影响。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社会责任感体现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遵守规定不仅是对个人健康的负责，更是对社会的负责，体现了学生的社会责任感和担当。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遵守规定的必要性和重要性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通过自我管理和约束，我能做好个人防护，如佩戴口罩、勤洗手、保持社交距离等。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375" r="30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个人健康防护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我意识到保持规律的作息和良好的生活习惯有助于提高免疫力，抵抗病毒侵袭。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规律作息保持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自我管理和约束还帮助我培养积极的心态，面对疫情不恐慌，保持平和乐观的心态。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自我管理和自我约束的重要性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https://d.book118.com/058031076007006036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2024-09-15T03:44:16.532</cp:lastPrinted>
  <dcterms:created xsi:type="dcterms:W3CDTF">2024-09-14T19:44:16Z</dcterms:created>
  <dcterms:modified xsi:type="dcterms:W3CDTF">2024-09-14T19:44:18Z</dcterms:modified>
</cp:coreProperties>
</file>