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3ADB8-4BDC-4FA1-98A2-DF7F48BC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01C56-4387-492B-9E5B-60E44E43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F874A-8846-4A85-A0EE-B99BCF47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51252-3F5D-47DE-BF54-BAF7E32A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DEC08-E487-4971-9F24-24332889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E0F05-D553-488D-B2F3-8BEE760E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C8E56-3CF7-4696-A84B-F98ABA5E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900D1-419D-4BF4-814F-4E0865E4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BEC42-DA86-4C75-B6C9-35940969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615DE-FE36-46D5-BF03-6E77D62D8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2191B-92B4-412B-96F8-6B9028CB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3140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基金市场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证券市场投资策略与技巧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证券市场是股票、债券、投资基金等有价证券发行和交易的场所，是市场经济发展到一定阶段的产物。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证券市场在金融市场体系中具有重要地位，其基本功能包括融资功能、资本定价功能、资本配置功能和风险分散功能。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指为筹措资金而发行债券、股票等证券的政府及其机构、金融机构、公司和企业。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对证券市场进行监督管理的机构，如中国证券监督管理委员会等。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证券的购买者，包括个人投资者和机构投资者。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包括证券公司、会计师事务所、律师事务所、资产评估机构、资信评级机构、投资咨询机构等。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包括证券交易所、证券业协会、证券登记结算机构等。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监管手段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监管体系构成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证券市场的监管体系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保护投资者利益，维护证券市场公平、公正、透明，促进证券市场健康发展。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包括法律手段、经济手段和行政手段等。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依法监管、保护投资者利益、公开公平公正、防范系统风险。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包括证券法律法规体系、证券监管组织体系和证券监管制度体系等。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632" r="2663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享有公司决策参与权、收益分配权、优先认购权等权益，风险相对较高。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享有优先分红权，通常没有投票权，风险相对较低。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指具有稳定盈利能力、市场份额较大、现金流充裕的上市公司股票，通常具有较高的投资价值和较低的风险。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蓝筹股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指具有高增长潜力、创新能力强的上市公司股票，风险与收益并存。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公司通过证券交易所首次向公众发行股票，筹集资金用于扩大经营、研发等。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首次公开发行（IPO）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已上市公司再次向公众发行股票，用于补充公司资本金、偿还债务等。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公司向现有股东按一定比例配售新股，以保持或增加股东的持股比例。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包括集中竞价交易、大宗交易、协议转让等，投资者可根据需求选择合适的交易方式。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股票的发行与交易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市场风险：由于市场价格波动导致的投资损失，包括政策风险、经济周期风险等。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公司风险：由于公司经营状况不佳导致的投资损失，包括财务风险、管理风险等。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流动性风险：由于市场交易不活跃导致的投资损失，投资者可能难以在需要时以合理价格卖出股票。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来源：主要包括股息收入、资本增值和投机收益。股息收入是投资者从持有的股票中获得的定期分红；资本增值是投资者通过卖出价格高于买入价格的股票而获得的收益；投机收益则是投资者通过短期买卖股票赚取的差价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417" r="1241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股票投资的风险与收益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484" r="204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债券的种类与特点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由中央政府或地方政府发行，信用等级高，风险低。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由企业发行，信用等级和风险因企业而异，收益相对较高。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由银行或非银行金融机构发行，信用等级较高，风险相对较低。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由资产池产生的现金流支持，具有多样化的投资组合和分散化风险的特点。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政府债券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企业债券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金融债券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资产支持证券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公开发行和私募发行，前者面向广大投资者，后者面向特定投资者。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交易场所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场内交易和场外交易，前者在证券交易所进行，后者在银行间市场或柜台市场进行。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现货交易和回购交易，前者是即时交割，后者是约定未来某时间以约定价格进行反向交易。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债券的发行与交易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https://d.book118.com/058033140026006043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2024-09-22T15:42:47.806</cp:lastPrinted>
  <dcterms:created xsi:type="dcterms:W3CDTF">2024-09-22T07:42:47Z</dcterms:created>
  <dcterms:modified xsi:type="dcterms:W3CDTF">2024-09-22T07:42:49Z</dcterms:modified>
</cp:coreProperties>
</file>