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4A67D-0F2B-4D51-88CB-1AC38520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EB098-B00C-44A2-AACC-7A1DCCB85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E23F6-00EF-4756-9531-357996B43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64998-00E1-4951-A329-6E0450453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25E8B-7311-4B00-85B0-A304EDCD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878B7-BC71-4BB0-AEE8-41002A31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E8A36-2615-490C-A866-D7024D509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8E8DD-76AA-40CA-A2DB-D3E71D530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68EC0-BBF6-4C8D-A77C-5ABE7384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F9A7F-DA59-4B80-A34D-7A712D7C6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54FA3-37CD-47B0-81FF-C0F593708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4000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低氧血症成因及影响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身高：170cm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年龄：65岁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体重：75kg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职业：退休工人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l="6500" r="6500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呼吸困难、乏力、头晕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口唇发绀，气促，脉搏细速，血压下降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高血压病史5年，长期服用降压药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糖尿病病史3年，饮食控制血糖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无其他慢性病史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低氧血症成因及影响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吸入氧分压过低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如高原、潜水等环境，导致吸入的空气中氧分压过低。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肺换气功能障碍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肺部疾病如肺炎、肺气肿等，影响氧气在肺内的交换。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血红蛋白携氧能力不足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贫血、一氧化碳中毒等导致血红蛋白携氧能力下降。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低氧血症导致细胞缺氧，引发器官功能受损。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缺氧性损伤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缺氧影响细胞正常代谢，可能导致酸中毒、高钾血症等。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缺氧状态下，免疫细胞功能受损，抵抗力下降。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为满足氧气需求，呼吸频率加快，以吸入更多氧气。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为提高氧气输送，心率加快，血压升高。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缺氧状态下，细胞代谢活动减缓，以减少氧气消耗。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组织细胞反应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https://d.book118.com/058034000041006031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2024-09-08T03:08:38.893</cp:lastPrinted>
  <dcterms:created xsi:type="dcterms:W3CDTF">2024-09-07T19:08:38Z</dcterms:created>
  <dcterms:modified xsi:type="dcterms:W3CDTF">2024-09-07T19:08:40Z</dcterms:modified>
</cp:coreProperties>
</file>