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3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3D463-92FC-4DDF-B647-9E985D5FF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95E49-A2CE-4D0C-9645-0C10B67AA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9E74D-738B-4CE7-A05F-4932F7E0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29468-A2AD-4E26-A279-AC079D3DA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F42B1-EE9B-4525-A610-AE20D093F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4FC0F-322E-41F5-B561-CB9B41691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864A5-006F-4DBF-BF9E-6B593AA1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63112-1E73-4BBE-80C8-CD95D361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C9D3C-8B60-4A01-8330-28F4AFF65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418E9-349C-4E69-AA03-5CD1C001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D8A4F-958F-4140-BD29-C0032ED7B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85" r:id="rId2"/>
    <p:sldLayoutId id="2147484686" r:id="rId3"/>
    <p:sldLayoutId id="2147484687" r:id="rId4"/>
    <p:sldLayoutId id="2147484688" r:id="rId5"/>
    <p:sldLayoutId id="2147484689" r:id="rId6"/>
    <p:sldLayoutId id="2147484690" r:id="rId7"/>
    <p:sldLayoutId id="2147484691" r:id="rId8"/>
    <p:sldLayoutId id="2147484692" r:id="rId9"/>
    <p:sldLayoutId id="2147484693" r:id="rId10"/>
    <p:sldLayoutId id="21474846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7.xml" /><Relationship Id="rId11" Type="http://schemas.openxmlformats.org/officeDocument/2006/relationships/tags" Target="../tags/tag458.xml" /><Relationship Id="rId12" Type="http://schemas.openxmlformats.org/officeDocument/2006/relationships/tags" Target="../tags/tag459.xml" /><Relationship Id="rId13" Type="http://schemas.openxmlformats.org/officeDocument/2006/relationships/tags" Target="../tags/tag460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tags" Target="../tags/tag454.xml" /><Relationship Id="rId8" Type="http://schemas.openxmlformats.org/officeDocument/2006/relationships/tags" Target="../tags/tag455.xml" /><Relationship Id="rId9" Type="http://schemas.openxmlformats.org/officeDocument/2006/relationships/tags" Target="../tags/tag4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9.xml" /><Relationship Id="rId11" Type="http://schemas.openxmlformats.org/officeDocument/2006/relationships/tags" Target="../tags/tag470.xml" /><Relationship Id="rId12" Type="http://schemas.openxmlformats.org/officeDocument/2006/relationships/tags" Target="../tags/tag471.xml" /><Relationship Id="rId13" Type="http://schemas.openxmlformats.org/officeDocument/2006/relationships/tags" Target="../tags/tag472.xml" /><Relationship Id="rId14" Type="http://schemas.openxmlformats.org/officeDocument/2006/relationships/tags" Target="../tags/tag473.xml" /><Relationship Id="rId15" Type="http://schemas.openxmlformats.org/officeDocument/2006/relationships/tags" Target="../tags/tag474.xml" /><Relationship Id="rId16" Type="http://schemas.openxmlformats.org/officeDocument/2006/relationships/tags" Target="../tags/tag475.xml" /><Relationship Id="rId17" Type="http://schemas.openxmlformats.org/officeDocument/2006/relationships/tags" Target="../tags/tag476.xml" /><Relationship Id="rId18" Type="http://schemas.openxmlformats.org/officeDocument/2006/relationships/tags" Target="../tags/tag477.xml" /><Relationship Id="rId19" Type="http://schemas.openxmlformats.org/officeDocument/2006/relationships/tags" Target="../tags/tag478.xml" /><Relationship Id="rId2" Type="http://schemas.openxmlformats.org/officeDocument/2006/relationships/tags" Target="../tags/tag461.xml" /><Relationship Id="rId20" Type="http://schemas.openxmlformats.org/officeDocument/2006/relationships/tags" Target="../tags/tag479.xml" /><Relationship Id="rId21" Type="http://schemas.openxmlformats.org/officeDocument/2006/relationships/tags" Target="../tags/tag480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tags" Target="../tags/tag466.xml" /><Relationship Id="rId8" Type="http://schemas.openxmlformats.org/officeDocument/2006/relationships/tags" Target="../tags/tag467.xml" /><Relationship Id="rId9" Type="http://schemas.openxmlformats.org/officeDocument/2006/relationships/tags" Target="../tags/tag4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1.xml" /><Relationship Id="rId3" Type="http://schemas.openxmlformats.org/officeDocument/2006/relationships/tags" Target="../tags/tag482.xml" /><Relationship Id="rId4" Type="http://schemas.openxmlformats.org/officeDocument/2006/relationships/tags" Target="../tags/tag4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2.xml" /><Relationship Id="rId11" Type="http://schemas.openxmlformats.org/officeDocument/2006/relationships/tags" Target="../tags/tag493.xml" /><Relationship Id="rId12" Type="http://schemas.openxmlformats.org/officeDocument/2006/relationships/tags" Target="../tags/tag494.xml" /><Relationship Id="rId13" Type="http://schemas.openxmlformats.org/officeDocument/2006/relationships/tags" Target="../tags/tag495.xml" /><Relationship Id="rId2" Type="http://schemas.openxmlformats.org/officeDocument/2006/relationships/tags" Target="../tags/tag484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tags" Target="../tags/tag488.xml" /><Relationship Id="rId7" Type="http://schemas.openxmlformats.org/officeDocument/2006/relationships/tags" Target="../tags/tag489.xml" /><Relationship Id="rId8" Type="http://schemas.openxmlformats.org/officeDocument/2006/relationships/tags" Target="../tags/tag490.xml" /><Relationship Id="rId9" Type="http://schemas.openxmlformats.org/officeDocument/2006/relationships/tags" Target="../tags/tag4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4.xml" /><Relationship Id="rId11" Type="http://schemas.openxmlformats.org/officeDocument/2006/relationships/tags" Target="../tags/tag505.xml" /><Relationship Id="rId12" Type="http://schemas.openxmlformats.org/officeDocument/2006/relationships/tags" Target="../tags/tag506.xml" /><Relationship Id="rId13" Type="http://schemas.openxmlformats.org/officeDocument/2006/relationships/tags" Target="../tags/tag507.xml" /><Relationship Id="rId2" Type="http://schemas.openxmlformats.org/officeDocument/2006/relationships/tags" Target="../tags/tag496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tags" Target="../tags/tag499.xml" /><Relationship Id="rId6" Type="http://schemas.openxmlformats.org/officeDocument/2006/relationships/tags" Target="../tags/tag500.xml" /><Relationship Id="rId7" Type="http://schemas.openxmlformats.org/officeDocument/2006/relationships/tags" Target="../tags/tag501.xml" /><Relationship Id="rId8" Type="http://schemas.openxmlformats.org/officeDocument/2006/relationships/tags" Target="../tags/tag502.xml" /><Relationship Id="rId9" Type="http://schemas.openxmlformats.org/officeDocument/2006/relationships/tags" Target="../tags/tag5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9.xml" /><Relationship Id="rId11" Type="http://schemas.openxmlformats.org/officeDocument/2006/relationships/tags" Target="../tags/tag520.xml" /><Relationship Id="rId12" Type="http://schemas.openxmlformats.org/officeDocument/2006/relationships/tags" Target="../tags/tag521.xml" /><Relationship Id="rId13" Type="http://schemas.openxmlformats.org/officeDocument/2006/relationships/tags" Target="../tags/tag522.xml" /><Relationship Id="rId14" Type="http://schemas.openxmlformats.org/officeDocument/2006/relationships/tags" Target="../tags/tag523.xml" /><Relationship Id="rId15" Type="http://schemas.openxmlformats.org/officeDocument/2006/relationships/tags" Target="../tags/tag524.xml" /><Relationship Id="rId16" Type="http://schemas.openxmlformats.org/officeDocument/2006/relationships/tags" Target="../tags/tag525.xml" /><Relationship Id="rId17" Type="http://schemas.openxmlformats.org/officeDocument/2006/relationships/tags" Target="../tags/tag526.xml" /><Relationship Id="rId2" Type="http://schemas.openxmlformats.org/officeDocument/2006/relationships/tags" Target="../tags/tag511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Relationship Id="rId6" Type="http://schemas.openxmlformats.org/officeDocument/2006/relationships/tags" Target="../tags/tag515.xml" /><Relationship Id="rId7" Type="http://schemas.openxmlformats.org/officeDocument/2006/relationships/tags" Target="../tags/tag516.xml" /><Relationship Id="rId8" Type="http://schemas.openxmlformats.org/officeDocument/2006/relationships/tags" Target="../tags/tag517.xml" /><Relationship Id="rId9" Type="http://schemas.openxmlformats.org/officeDocument/2006/relationships/tags" Target="../tags/tag5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5.xml" /><Relationship Id="rId11" Type="http://schemas.openxmlformats.org/officeDocument/2006/relationships/tags" Target="../tags/tag536.xml" /><Relationship Id="rId12" Type="http://schemas.openxmlformats.org/officeDocument/2006/relationships/tags" Target="../tags/tag537.xml" /><Relationship Id="rId13" Type="http://schemas.openxmlformats.org/officeDocument/2006/relationships/tags" Target="../tags/tag538.xml" /><Relationship Id="rId2" Type="http://schemas.openxmlformats.org/officeDocument/2006/relationships/tags" Target="../tags/tag527.xml" /><Relationship Id="rId3" Type="http://schemas.openxmlformats.org/officeDocument/2006/relationships/tags" Target="../tags/tag528.xml" /><Relationship Id="rId4" Type="http://schemas.openxmlformats.org/officeDocument/2006/relationships/tags" Target="../tags/tag529.xml" /><Relationship Id="rId5" Type="http://schemas.openxmlformats.org/officeDocument/2006/relationships/tags" Target="../tags/tag530.xml" /><Relationship Id="rId6" Type="http://schemas.openxmlformats.org/officeDocument/2006/relationships/tags" Target="../tags/tag531.xml" /><Relationship Id="rId7" Type="http://schemas.openxmlformats.org/officeDocument/2006/relationships/tags" Target="../tags/tag532.xml" /><Relationship Id="rId8" Type="http://schemas.openxmlformats.org/officeDocument/2006/relationships/tags" Target="../tags/tag533.xml" /><Relationship Id="rId9" Type="http://schemas.openxmlformats.org/officeDocument/2006/relationships/tags" Target="../tags/tag5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4041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年度营销策略评估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营销策略评估的目的和意义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营销策略评估的方法和流程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营销策略评估的指标体系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营销策略评估的实施和结果分析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营销策略评估的案例分析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总结与展望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营销策略评估的目的和意义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营销策略评估的定义</a:t>
            </a:r>
            <a:endParaRPr lang="zh-CN" altLang="en-US"/>
          </a:p>
        </p:txBody>
      </p:sp>
      <p:sp>
        <p:nvSpPr>
          <p:cNvPr id="10505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营销策略评估是对企业营销策略的有效性进行评估和测量，以确定营销策略是否达到预期目标。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营销策略评估可以帮助企业了解市场趋势、客户需求和竞争状况，从而调整营销策略，提高市场竞争力。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通过营销策略评估，企业可以发现营销策略中的不足和问题，及时采取改进措施，提高营销效果。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营销策略评估还可以为企业提供数据支持和决策依据，帮助企业制定更加科学、合理的营销策略。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营销策略评估的目的</a:t>
            </a:r>
            <a:endParaRPr lang="zh-CN" altLang="en-US"/>
          </a:p>
        </p:txBody>
      </p:sp>
      <p:sp>
        <p:nvSpPr>
          <p:cNvPr id="105064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了解营销策略的有效性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65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发现潜在的改进空间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65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调整和优化营销策略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66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提高营销效率和投资回报率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7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营销策略评估的意义</a:t>
            </a:r>
            <a:endParaRPr lang="zh-CN" altLang="en-US"/>
          </a:p>
        </p:txBody>
      </p:sp>
      <p:sp>
        <p:nvSpPr>
          <p:cNvPr id="10507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了解营销策略的有效性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提高营销活动的投资回报率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调整和优化营销策略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发现潜在的改进空间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营销策略评估的方法和流程</a:t>
            </a:r>
            <a:endParaRPr lang="zh-CN" altLang="en-US"/>
          </a:p>
        </p:txBody>
      </p:sp>
      <p:sp>
        <p:nvSpPr>
          <p:cNvPr id="10507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营销策略评估的方法</a:t>
            </a:r>
            <a:endParaRPr lang="zh-CN" altLang="en-US"/>
          </a:p>
        </p:txBody>
      </p:sp>
      <p:sp>
        <p:nvSpPr>
          <p:cNvPr id="10515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营销目标：评估营销策略是否符合企业战略目标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营销组合：评估产品、价格、渠道、促销等组合的有效性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营销效果：评估营销活动对销售、品牌知名度、市场份额等指标的影响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5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客户反馈：收集客户对产品和服务的意见和建议，了解客户满意度和忠诚度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营销策略评估的流程</a:t>
            </a:r>
            <a:endParaRPr lang="zh-CN" altLang="en-US"/>
          </a:p>
        </p:txBody>
      </p:sp>
      <p:sp>
        <p:nvSpPr>
          <p:cNvPr id="10516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确定评估目标和标准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收集和分析数据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比较实际效果与预期目标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制定改进措施和调整方案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营销策略评估的指标体系</a:t>
            </a:r>
            <a:endParaRPr lang="zh-CN" altLang="en-US"/>
          </a:p>
        </p:txBody>
      </p:sp>
      <p:sp>
        <p:nvSpPr>
          <p:cNvPr id="10516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营销策略评估的指标</a:t>
            </a:r>
            <a:endParaRPr lang="zh-CN" altLang="en-US"/>
          </a:p>
        </p:txBody>
      </p:sp>
      <p:sp>
        <p:nvSpPr>
          <p:cNvPr id="10524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营销成本：分析投入与产出的比例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销售额：评估营销策略的有效性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客户满意度：了解客户对产品和服务的评价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4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品牌知名度：评估品牌在市场上的影响力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营销策略评估指标的权重</a:t>
            </a:r>
            <a:endParaRPr lang="zh-CN" altLang="en-US"/>
          </a:p>
        </p:txBody>
      </p:sp>
      <p:sp>
        <p:nvSpPr>
          <p:cNvPr id="10525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销售额：评估营销策略的直接效果，是衡量营销策略成功与否的重要指标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5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客户满意度：反映客户对产品和服务的认可程度，是评估营销策略的重要参考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5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市场份额：反映企业在市场中的地位和竞争力，是评估营销策略的重要指标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5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5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营销成本：反映企业在营销活动中投入的成本，是评估营销策略经济效益的重要指标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https://d.book118.com/058034041026006031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8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10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Office Theme</vt:lpstr>
      <vt:lpstr>年度营销策略评估</vt:lpstr>
      <vt:lpstr>目录</vt:lpstr>
      <vt:lpstr>营销策略评估的目的和意义</vt:lpstr>
      <vt:lpstr>营销策略评估的定义</vt:lpstr>
      <vt:lpstr>营销策略评估的目的</vt:lpstr>
      <vt:lpstr>营销策略评估的意义</vt:lpstr>
      <vt:lpstr>营销策略评估的方法和流程</vt:lpstr>
      <vt:lpstr>营销策略评估的方法</vt:lpstr>
      <vt:lpstr>营销策略评估的流程</vt:lpstr>
      <vt:lpstr>营销策略评估的指标体系</vt:lpstr>
      <vt:lpstr>营销策略评估的指标</vt:lpstr>
      <vt:lpstr>营销策略评估指标的权重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2024-09-07T23:51:28.743</cp:lastPrinted>
  <dcterms:created xsi:type="dcterms:W3CDTF">2024-09-07T15:51:28Z</dcterms:created>
  <dcterms:modified xsi:type="dcterms:W3CDTF">2024-09-07T15:51:31Z</dcterms:modified>
</cp:coreProperties>
</file>