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A6FF5-782B-4507-995E-87BE53EC9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F1A80-9A30-4DCE-ACDB-C7BE1F192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38473-7D4F-4239-A5B5-5FFACB29F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BA43B-5179-4157-8C40-BF190F2FA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E4EF6-925B-48E2-B001-ACF96061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04FD1-0A2F-45FF-9C83-45F98EA8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5B05C8-9327-416D-96ED-2A82CC313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F1AA2-C8DB-497A-9BE0-57E967F2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6531A-611B-4DD4-A147-03750ED16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CDCDD-586F-46C0-9866-6D1576793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D2BD6-EABA-4EDC-886C-2F75F4AE0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4051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如何用PPT做护理查房课件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护理查房的内容和步骤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PPT制作技巧和方法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如何将PPT与护理查房相结合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通过护理查房，了解患者的病情状况，包括病情发展、治疗情况、护理效果等。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通过查房过程中的讨论和交流，发现护理工作中的不足和问题，及时改进，提高护理质量。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查房过程中，医生和护士可以共同探讨患者的病情和治疗方案，加强医护之间的沟通和协作。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通过护理查房，新护士可以了解临床护理工作流程和规范，学习如何与患者沟通交流，提高自己的专业素养和实践能力。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培训新护士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定期进行护理查房，可以及时发现和解决护理工作中的问题，降低患者并发症的发生率，保障患者的生命安全。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通过护理查房，医护人员可以不断学习和掌握新的知识和技能，提高自己的专业水平和综合素质。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护理查房是护理学科发展的重要组成部分，通过不断改进和创新，可以推动护理学科的进步和发展。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护理查房的内容和步骤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明确查房目的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在制作PPT之前，需要明确查房的目的，是为了解决某个护理问题，还是为了提高某方面的护理技能。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收集相关的护理资料、文献和案例，整理成PPT所需的内容。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设计PPT框架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根据查房目的，设计PPT的框架和结构，包括标题页、目录页、内容页、总结页等。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在查房过程中，按照PPT的顺序逐页展示内容，并配合讲解。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展示PPT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鼓励参与查房的人员提问和讨论，针对问题展开深入探讨，促进交流和学习。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结合PPT中的案例，进行深入的案例分析，提高护理人员的实际操作能力和问题解决能力。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在查房结束后，对本次查房的重点内容进行总结和回顾，加深护理人员的印象。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总结重点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收集参与查房人员的反馈意见，对PPT进行改进和完善，提高课件质量和实用性。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根据反馈意见和总结，制定改进计划，对课件进行持续优化和更新。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查房后的总结和反馈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PPT制作技巧和方法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85" r="284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7" r="297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尽量使用简练的语言，避免冗长的句子和段落，突出重点内容，使观众更容易理解和记忆。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文字精炼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使用粗体、斜体、下划线或颜色等标记强调重点内容，使观众能够快速捕捉到关键信息。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文字精炼，突出重点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https://d.book118.com/058034051021006024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2024-08-31T01:25:33.528</cp:lastPrinted>
  <dcterms:created xsi:type="dcterms:W3CDTF">2024-08-30T17:25:33Z</dcterms:created>
  <dcterms:modified xsi:type="dcterms:W3CDTF">2024-08-30T17:25:35Z</dcterms:modified>
</cp:coreProperties>
</file>