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A8BC-E563-4277-BB52-8B269208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9EF20-8A5A-4D9F-85A4-4EECB278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41657-4C94-4581-8E5F-2C491078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B937-E626-4BF7-B183-84C72299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B8017-A779-45E3-9911-E8A117E7B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36242-6325-41CB-AC2F-1905C915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3E1F5-115D-4C35-A4FC-A7144034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A0B13-67B7-45CD-8717-1DC9AE13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CCF5C-69AC-40AC-B479-5F4E1B90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7C8E1-F090-4FC4-9F72-F7B802B2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2B0FF-7F51-44D1-AD44-B5FD7150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412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中国垃圾电站行业市场现状分析及竞争格局与投资发展研究报告(2024-2029版)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中国垃圾电站行业竞争格局分析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中国垃圾电站行业发展趋势和前景预测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中国垃圾电站行业投资策略和建议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垃圾电站作为垃圾资源化利用的重要方式，对于缓解城市垃圾处理压力、提高资源利用效率具有重要意义。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随着城市化进程加速，垃圾产量逐年增长，垃圾电站的建设需求日益迫切。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国家政策大力支持垃圾电站建设，推动行业快速发展。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本研究报告主要针对中国垃圾电站行业市场现状、竞争格局及投资发展进行研究，分析市场发展趋势和潜在机遇。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综合运用文献资料、数据分析和案例研究等多种方法，对中国垃圾电站行业进行深入剖析，以期为投资者和行业从业者提供有价值的参考信息。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垃圾电站是以处理城市生活垃圾为主要原料，通过燃烧发电的方式，实现垃圾减量化和资源化的循环经济产业。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根据处理规模和发电能力，垃圾电站可分为大型、中型和小型垃圾电站。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主要包括垃圾收集、运输和预处理环节，涉及的产业包括垃圾车制造、垃圾中转站建设等。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主要包括垃圾焚烧发电环节，涉及的产业包括焚烧炉制造、发电机组制造、环保设备制造等。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主要包括电力销售和副产品利用环节，涉及的产业包括电网建设运营、水泥制造、肥料制造等。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20世纪80年代，中国开始建设垃圾电站，主要采用国外技术和设备。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20世纪90年代至2010年，中国垃圾电站行业快速发展，技术水平和规模不断提升。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2011年至今，中国垃圾电站行业进入成熟阶段，市场竞争加剧，企业开始注重技术创新和环保标准提升。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行业发展历程和阶段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当前中国垃圾电站行业的市场规模已经达到了数十亿人民币，并且呈现出逐年增长的趋势。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随着城市化进程的加速和人口数量的增长，垃圾产量也在不断增加，推动了垃圾电站行业的市场规模持续扩大。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未来几年，中国垃圾电站行业的市场规模仍将保持快速增长，预计到2029年将达到数百亿人民币。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国有企业凭借其资金、技术、品牌等优势，在行业中占据主导地位。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民营企业则以其灵活的经营机制、创新能力和市场敏锐度等特点，在行业中占据一定市场份额。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未来几年，随着市场竞争的加剧，行业内的企业将面临更大的挑战和机遇。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外资企业则凭借其先进的技术和管理经验，在中国垃圾电站市场中占据一定份额。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目前中国垃圾电站行业的市场结构主要由国有企业、民营企业、外资企业等组成。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行业市场结构和竞争格局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中国垃圾电站行业的市场价格受到多种因素的影响，包括原材料成本、设备成本、人工成本等。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随着市场竞争的加剧，行业内的企业为了降低成本，纷纷采取了各种措施，如优化生产流程、提高设备利用率、降低人工成本等。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未来几年，随着技术的进步和成本的降低，中国垃圾电站行业的市场价格有望进一步下降，从而推动行业的发展。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行业市场价格和成本分析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中国垃圾电站行业竞争格局分析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当前中国垃圾电站行业呈现多企业竞争格局，市场集中度相对较低。根据最新统计数据，前五家企业占据约40%的市场份额，其中最大的一家企业占据约15%。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剩余市场份额由众多中小型企业瓜分，这些企业规模较小，市场份额较低，但数量众多，对整个行业的发展也有一定的影响。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作为行业领先者，拥有先进的垃圾处理技术和设备，市场份额较大。其竞争优势在于技术实力和品牌影响力。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近年来异军突起的企业，通过创新商业模式和营销策略，快速占领市场份额。其核心竞争力在于创新能力和市场拓展能力。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长期从事垃圾处理业务，拥有丰富的经验和资源。其竞争优势在于专业能力和资源整合能力。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https://d.book118.com/058034120034006030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2024-09-06T14:05:30.204</cp:lastPrinted>
  <dcterms:created xsi:type="dcterms:W3CDTF">2024-09-06T06:05:30Z</dcterms:created>
  <dcterms:modified xsi:type="dcterms:W3CDTF">2024-09-06T06:05:32Z</dcterms:modified>
</cp:coreProperties>
</file>