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6FDF1-2577-4193-B95C-97B7AF1C1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52E64-114C-4E03-8F28-FA359494A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ADCCC-166A-490F-8CD3-9838EDE32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577D8-58FE-4C87-A85A-FA731CCFA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885E2D-E190-4273-9041-270895ABC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43149B-2208-47DE-B6C0-33BD9405E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D2287E-F316-4066-83FD-2DCF38821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EBB97-93C4-44BE-B831-0B5A71B2C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F6D15-7C90-4F7D-B683-CA0657BB6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F98C6-CADC-46E0-987E-34F601D59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02461-EF90-4333-8582-E77FC145C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3605006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生命科学课件-人体组织解剖学-教学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人体组织解剖学概述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人体组织结构与功能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人体组织解剖学教学方法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人体组织解剖学实验指导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人体组织解剖学教学案例分析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人体组织解剖学教学展望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人体组织解剖学概述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包括脂肪、血液、骨、软骨等，起到连接、保护、支持和缓冲作用。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结缔组织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分为横纹肌和平滑肌，具有收缩和舒张功能，控制身体运动。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肌肉组织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由神经元和神经胶质细胞组成，负责信息的传递和处理。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神经组织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包括口腔、食管、胃、小肠和大肠等器官，负责食物的消化和吸收。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人体组织类型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医学基础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人体解剖学是医学专业的基础学科，为疾病诊断和治疗提供理论基础。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人体功能研究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通过解剖学研究，了解人体各系统的结构和功能，有助于疾病的预防和康复。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生物进化研究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人体解剖学的发展有助于探究生物进化的历程，理解人类在自然界中的地位。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人体解剖学的重要性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最早可追溯至古埃及和古希腊时期，当时的学者对人体进行了初步的解剖和研究。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古代人体解剖学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随着医学的发展，中世纪的学者对人体解剖学进行了更深入的研究，但受宗教和伦理限制，进展缓慢。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中世纪人体解剖学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文艺复兴时期后，随着科学的进步和思想的解放，人体解剖学得到了快速发展，为现代医学奠定了基础。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近代人体解剖学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人体组织解剖学发展历程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人体组织结构与功能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细胞是构成人体组织的基本单位，具有多种形态和功能。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由多种组织协同作用构成，具有完整的生理功能。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由形态相似的细胞及其间质组成，具有特定的结构和功能。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由多个器官组成，共同完成某一方面生理功能的整体。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人体组织基本结构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上皮组织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覆盖在人体表面和体内各种管腔壁的表面，具有保护、吸收、分泌和排泄等功能。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结缔组织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连接、支持、保护、营养和运输等作用，包括血液、骨组织、脂肪和肌腱等。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肌肉组织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产生运动和维持身体姿势，包括骨骼肌、心肌和平滑肌等。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神经组织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传递信息、调节生理活动和支配器官功能，包括神经元和神经胶质细胞等。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人体组织功能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895" b="1689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皮肤上皮组织具有保护身体不受外界侵害的作用，同时参与体温调节和感觉的形成。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上皮组织与保护功能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结缔组织与支持功能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肌肉组织与运动功能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神经组织与信息传递功能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骨组织和肌腱等结缔组织为身体提供了支撑和连接作用，维持身体形态和姿势。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各种肌肉组织通过收缩和舒张产生运动，维持身体姿势和完成各种动作。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神经元和神经胶质细胞通过电化学信号传递信息，调节生理活动和支配器官功能。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人体组织结构与功能的关系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人体组织解剖学教学方法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教师通过讲解的方式，系统地向学生传授人体组织解剖学的理论知识。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讲授法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教师引导学生就人体组织解剖学中的问题进行讨论，促进学生对知识的理解和思考。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教师通过分析具体案例，帮助学生理解人体组织解剖学的实际应用和意义。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教师引导学生自主学习，通过阅读教材、查阅资料等方式，培养学生的自主学习能力和探索精神。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自主学习法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理论教学方法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https://d.book118.com/058036050067006032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2024-09-10T01:05:01.597</cp:lastPrinted>
  <dcterms:created xsi:type="dcterms:W3CDTF">2024-09-09T17:05:01Z</dcterms:created>
  <dcterms:modified xsi:type="dcterms:W3CDTF">2024-09-09T17:05:03Z</dcterms:modified>
</cp:coreProperties>
</file>