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3DEB98-5D72-450E-9B05-F787AB669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4C0776-6CEA-4B41-978F-35BC2F28F1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B1C410-61F5-462E-8F15-8B04BE3D3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BDAF74-CA9A-4186-AAB4-43ED27B3C9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BAE66A-859F-479F-BFE6-C43FDCDD90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F422D5-E69D-4E52-9439-0359002595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AB3AEC-A587-4C40-B3A4-0375E52DC4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31B6FA-27CA-4A6D-9CF4-FE9ED12A9F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B82189-A3A0-4124-806F-7E02EE611E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C34FB9-0B08-4D54-84A2-9D39F0FDC4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8DC189-6B25-4BA3-A901-34997299B4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3607713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药代动力学与药物安全性评价的培训与实践</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汇报人：PPT可修改</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药代动力学基础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药物安全性评价原则与方法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药代动力学在药物安全性评价中的应用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实践案例分析：药代动力学与安全性评价策略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培训总结与展望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药代动力学基础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药物吸收</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药物分布</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吸收速率与程度</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药物吸收与分布</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药物从给药部位进入体循环的过程，包括口服、注射、吸入等途径。</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药物在体内的转运和分布，受血流、组织亲和力、药物理化性质等因素影响。</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影响药物起效时间和作用强度，与药物剂型、给药途径、生理状态等有关。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药物在体内的生物转化过程，主要在肝脏进行，涉及氧化、还原、水解等反应。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药物代谢</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药物排泄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代谢速率与排泄量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药物及其代谢产物从体内排出的过程，主要通过肾脏、胆汁和汗液等途径。</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影响药物作用时间和清除率，与个体差异、肝肾功能等有关。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药物代谢与排泄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药物相互作用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药物-药物相互作用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两种或多种药物同时使用时产生的药效学或药代动力学上的相互影响。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药物-食物相互作用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食物对药物吸收、代谢和排泄的影响，以及药物对食物成分的作用。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药物-疾病相互作用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疾病状态对药物代谢和药效的影响，以及药物对疾病进程的干预。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不同个体对同一药物的反应存在差异，包括药效、药代动力学和不良反应等方面。</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个体差异</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基因多态性对药物代谢和药效的影响，如药物代谢酶、转运蛋白和受体等的基因变异。</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遗传因素</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根据患者的个体差异和遗传因素，制定个性化的药物治疗方案，提高治疗效果和安全性。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个体化用药</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个体差异与遗传因素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药物安全性评价原则与方法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试验方法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采用健康成年动物，设置不同剂量组，观察给药后动物的毒性反应和死亡情况，计算半数致死量（LD50）等指标。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急性毒性试验目的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评价药物在单次或短时间内给予动物后产生的毒性反应，为确定药物的安全剂量范围提供依据。</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结果分析</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根据试验结果，评估药物的急性毒性大小和毒性靶器官，为药物研发和使用提供参考。</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急性毒性试验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评价药物在长时间内给予动物后产生的毒性反应，为确定药物的安全使用期限和慢性毒性提供依据。</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长期毒性试验目的</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采用健康成年动物，连续给予药物一定时间（如数月），观察动物的生长、发育、血液学、生物化学、组织病理学等指标的变化。</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试验方法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根据试验结果，评估药物的长期毒性大小和毒性靶器官，预测药物在人体内的可能毒性反应。</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结果分析</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长期毒性试验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特殊毒性试验目的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评价药物对特定器官或系统的毒性反应，如生殖毒性、遗传毒性、免疫毒性等。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试验方法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采用不同的试验模型和方法，如生殖毒性试验可采用大鼠或小鼠模型，观察药物对动物生殖能力和胚胎发育的影响；遗传毒性试验可采用细菌或哺乳动物细胞模型，观察药物对遗传物质的损伤作用。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结果分析</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根据试验结果，评估药物的特殊毒性大小和毒性机制，为药物研发和使用提供警示和指导。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特殊毒性试验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综合评价目的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综合考虑药物的急性毒性、长期毒性和特殊毒性试验结果，对药物的安全性进行全面评价。</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评价方法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采用风险评估方法，结合药物的毒理学数据和临床使用经验，对药物的安全性进行定性和定量评估。同时考虑药物的疗效和适应症等因素，权衡利弊，制定合理的用药方案。</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结果应用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根据综合评价结果，为药物研发、注册审批和临床使用提供科学依据。同时，针对药物可能存在的安全风险，制定相应的风险管理措施和用药指导原则。</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安全性评价综合方法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https://d.book118.com/058036077134006033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2024-09-12T00:09:35.430</cp:lastPrinted>
  <dcterms:created xsi:type="dcterms:W3CDTF">2024-09-11T16:09:35Z</dcterms:created>
  <dcterms:modified xsi:type="dcterms:W3CDTF">2024-09-11T16:09:37Z</dcterms:modified>
</cp:coreProperties>
</file>