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6A31D-5B07-4783-A715-718E261C5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57904-7320-4694-9DFD-D0C87D67C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0D94A-C9E2-447C-B18B-F1F78C038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353C7-531A-4C6A-B4EF-832BE1AEC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832195-7B19-4FB4-AFCE-A064973B0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A0D1A2-92C2-44D4-B143-8B8A393D4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F232AE-9248-429F-AA9E-0BC3E0EB9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F3D08-D4E9-4294-ABEE-F5F0BD44A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110DC-5EB7-4725-878E-204E103D2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11AD7-9967-4452-91A9-13CA6FE52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C7261-E29A-4F73-A426-B1332E882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61400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教育局委员会作风效能建设方案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当前教育局委员会作风现状分析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建设目标与原则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具体实施方案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教育局委员会作为教育管理的重要机构，其作风效能直接影响到教育管理和服务的质量。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随着社会的发展和教育改革的深入，教育局委员会的工作面临着新的挑战和要求，需要进一步加强作风效能建设。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5" name="AutoShape 5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TextBox 6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提高教育局委员会的工作效率和服务水平，更好地满足人民群众对教育的需求。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9" name="AutoShape 9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树立良好的教育形象，增强社会对教育工作的信任和支持。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3" name="AutoShape 13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促进教育事业的持续发展，为经济社会发展提供有力的人才保障。</a:t>
              </a:r>
            </a:p>
          </p:txBody>
        </p:sp>
      </p:grpSp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5917" r="59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当前教育局委员会作风现状分析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形式主义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过于注重表面工作，忽视实际效果，如过多会议和文件。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官僚主义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决策过程缓慢，缺乏对基层需求的及时响应。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缺乏创新与改革精神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过于守旧，不善于接受和实施新的教育理念和策略。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服务意识不强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与学校、教师和家长沟通不足，服务意识有待提高。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制度不健全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价值观偏离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传统观念影响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0716" b="107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9364" r="93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l="15838" r="1583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缺乏有效的监督和考核机制，导致工作不力。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部分人员能力不足，无法胜任工作。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过于追求个人或小团体利益，忽视公共利益。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受传统官本位思想影响，难以适应新的教育发展需求。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形式主义和官僚主义导致资源的不合理配置。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资源浪费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缺乏创新和改革精神导致教育理念和方法的滞后。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教育质量下降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家长对学校和教育局的信任度降低。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家长期望受挫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教师的工作热情和创新精神受到压制。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教师积极性受挫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对教育系统的影响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建设目标与原则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提升教育局委员会的整体作风效能，确保教育工作的顺利开展。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优化教育局委员会的管理机制，提高工作效率和执行力。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加强教育局委员会的团队建设，培养一支高效、专业、团结的队伍。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7" name="Freeform 17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Freeform 24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Freeform 28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2" name="Freeform 32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建立健全作风效能管理制度，明确工作职责和流程。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加强内部监督，完善考核机制，确保工作质量和效率。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推进信息化管理，提高教育局委员会的管理水平和工作效率。</a:t>
            </a:r>
            <a:endParaRPr lang="en-US" sz="1100"/>
          </a:p>
        </p:txBody>
      </p:sp>
      <p:grpSp>
        <p:nvGrpSpPr>
          <p:cNvPr id="36" name="Group 3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7" name="AutoShape 3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TextBox 5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注重实践创新，鼓励探索新的管理方法和手段。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强化责任担当，确保各项建设目标落到实处。</a:t>
            </a:r>
          </a:p>
        </p:txBody>
      </p:sp>
      <p:cxnSp>
        <p:nvCxnSpPr>
          <p:cNvPr id="14" name="Connector 14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坚持问题导向，针对存在的问题和不足进行改进。</a:t>
            </a:r>
          </a:p>
        </p:txBody>
      </p:sp>
      <p:sp>
        <p:nvSpPr>
          <p:cNvPr id="19" name="AutoShape 19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具体实施方案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https://d.book118.com/058036140031006042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2024-09-21T06:43:29.327</cp:lastPrinted>
  <dcterms:created xsi:type="dcterms:W3CDTF">2024-09-20T22:43:29Z</dcterms:created>
  <dcterms:modified xsi:type="dcterms:W3CDTF">2024-09-20T22:43:31Z</dcterms:modified>
</cp:coreProperties>
</file>