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99CF3-6A29-4DF5-BE10-78FD1277D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68FA0-6127-4B4D-9D02-7B92B181E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B4EBA-2C86-4A3E-816A-B0A26DAF4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F311E-75D5-4F3C-B028-24DB9242B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369446-B9F0-4EE4-82F4-C634E286D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A58588-CBFE-4BED-BAE2-ACDE72303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1143E5-9342-42FA-AF43-93579859D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23906-A115-424D-8897-C8C3F51F5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88667-B171-45DE-9875-E58FBB950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35AE6-3375-4747-97FF-56F13EB63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41ECB-28C6-4CF9-9EE6-7257CF048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3702100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中国人工智能产业调研分析报告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中国人工智能产业发展现状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人工智能技术在各行业应用情况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中国人工智能产业发展面临的挑战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中国人工智能产业发展趋势预测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推动中国人工智能产业发展的建议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随着人工智能技术的不断发展和应用，中国人工智能产业已经成为全球关注的焦点。为了深入了解中国人工智能产业的发展现状、趋势和挑战，本报告进行了全面的调研和分析。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本报告旨在通过对中国人工智能产业的调研和分析，为政府、企业和投资者提供有价值的参考信息，推动中国人工智能产业的健康、可持续发展。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本报告对中国人工智能产业进行了全面的调研，涵盖了基础层、技术层和应用层等多个层面，包括算法、算力、数据、应用场景等多个方面。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采用了问卷调查、深度访谈、专家咨询等多种调研方法，收集了大量的数据和信息，并对这些数据和信息进行了深入的分析和研究。同时，本报告还结合了公开资料、行业报告等多种信息来源，确保调研结果的准确性和客观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中国人工智能产业发展现状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产业规模与增长速度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中国人工智能产业规模逐年扩大，2022年产业规模达数千亿元人民币，成为全球最大的人工智能市场之一。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近年来，中国人工智能产业保持高速增长，年均增长率超过30%，远高于全球平均水平。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中国人工智能企业数量众多，截至2022年底，已有数千家人工智能相关企业注册成立。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这些企业主要分布在北京、上海、深圳等一线城市以及杭州、南京、武汉等二线城市，形成了多个产业集聚区。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企业数量及分布情况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企业数量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中国人工智能产业在创新能力方面不断提升，涌现出一批拥有自主知识产权的核心技术和产品，如深度学习、自然语言处理、计算机视觉等领域的创新成果显著。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中国人工智能企业的核心竞争力主要体现在算法、数据、计算力和应用场景等方面。其中，算法和数据的优势尤为突出，为人工智能技术的研发和应用提供了有力支撑。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创新能力与核心竞争力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人工智能技术在各行业应用情况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通过人工智能技术实现生产线的自动化，提高生产效率和产品质量。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智能质检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利用图像识别和深度学习技术，对生产线上的产品进行自动检测和分类，提高质检效率和准确性。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工业机器人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通过人工智能技术实现机器人的自主导航、语音识别、图像识别等功能，提高机器人的智能化水平。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智能制造领域应用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智能交通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通过人工智能技术实现交通信号的优化控制、交通拥堵的预测和疏导等功能，提高城市交通运行效率。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利用人脸识别、行为分析等技术，对城市安全进行监控和预警，提高城市安全性。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智能环保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通过人工智能技术实现空气质量、水质等环境数据的实时监测和分析，为环保决策提供科学依据。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智慧城市领域应用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自动驾驶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通过人工智能技术实现车辆的自动驾驶，提高交通运行效率和安全性。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利用大数据和人工智能技术，对交通拥堵进行预测和疏导，缓解城市交通压力。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智能交通信号控制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通过人工智能技术实现交通信号的实时优化控制，提高交通运行效率。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智慧交通领域应用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通过人工智能技术实现远程医疗、智能诊断等功能，提高医疗服务的便捷性和准确性。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利用人工智能技术实现个性化教学、智能评估等功能，提高教育质量和效率。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通过人工智能技术实现风险控制、客户管理等功能，提高金融服务的智能化水平。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智慧金融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其他行业领域应用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中国人工智能产业发展面临的挑战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https://d.book118.com/058037021007006037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2024-09-16T16:37:40.707</cp:lastPrinted>
  <dcterms:created xsi:type="dcterms:W3CDTF">2024-09-16T08:37:40Z</dcterms:created>
  <dcterms:modified xsi:type="dcterms:W3CDTF">2024-09-16T08:37:42Z</dcterms:modified>
</cp:coreProperties>
</file>