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D2DE1-7B37-4B5B-BFFF-FE7AF8309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929496-BB05-4B39-A9C8-B5F3803D7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BADB9-06BA-4D18-8D74-D56769217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90F107-2108-426D-92E3-EFDB9BDB1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C52543-AAF1-4112-9621-F99DB1166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DA2F8C-2D34-49E5-8C33-6D6C5438D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B8659C-8F06-4A5B-B4C8-EA534AD0A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BF404-5D5F-4746-99DB-7BCAFE0F1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FFE093-5BC7-4808-9B40-84B9D0204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317794-26C1-4E78-8DCB-5C1ADD505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EB429-41F4-4531-947E-AD9510828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370250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自闭症安全护理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安全护理的策略和措施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针对自闭症的安全护理培训和教育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安全护理的挑战和解决方案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自闭症安全护理的未来展望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自闭症概述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自闭症是一种神经发育障碍，影响患者的社交互动、沟通能力以及行为表现。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自闭症是一种复杂的神经发育障碍，通常在儿童早期出现。它影响患者的社交互动、沟通能力以及行为表现，导致患者在与他人交流、表达情感和理解他人情感方面存在困难。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490" r="2149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自闭症的定义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自闭症的症状和表现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自闭症的症状和表现多样，包括社交障碍、语言和沟通障碍、重复行为和兴趣狭窄等。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闭症的症状和表现多样，每个患者的情况可能有所不同。常见的症状包括社交障碍，如难以与他人建立和维持关系、缺乏情感表达和理解他人的情感；语言和沟通障碍，如语言发育迟缓或缺乏语言能力、沟通方式异常；重复行为和兴趣狭窄，如过度专注于某些物品或活动、重复性动作和行为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总结词：自闭症的成因尚不完全清楚，但遗传和环境因素都可能影响其发生。诊断主要依据症状和表现。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自闭症的成因尚不完全清楚，但研究表明遗传和环境因素都可能影响其发生。遗传因素在自闭症的发病中起着重要作用，家族中有自闭症患者的个体患病风险较高。此外，孕期和围产期环境因素、感染和免疫因素等也可能与自闭症的发生有关。诊断自闭症主要依据患者的症状和表现，通过观察患者的社交互动、沟通能力以及行为表现等方面的异常表现来进行评估。医生可能会进行一系列评估和测试来确诊自闭症，包括心理评估、语言和沟通测试以及神经系统检查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自闭症的成因和诊断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检查家中是否存在安全隐患，如锐利物品、易燃易爆物品等，并采取相应的防护措施。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确保居住环境安全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监督儿童玩耍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833" r="13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在儿童玩耍时，家长应在一旁监督，避免发生意外事故。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教育自闭症儿童遵守交通规则，过马路时需有人陪同。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防止意外伤害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确保自闭症儿童摄入的食物新鲜、卫生，避免食物中毒等食品安全问题。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教育自闭症儿童养成良好的卫生习惯，如勤洗手、不随地吐痰等。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卫生习惯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引导自闭症儿童正确处理人际关系，避免受到欺凌或不正当对待。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社交安全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保障生活安全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为自闭症儿童提供心理支持，帮助他们建立自信心，提高生活质量。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375" r="20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875" r="13875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通过康复训练，提高自闭症儿童的语言、认知、社交等能力，使他们更好地融入社会。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为自闭症儿童的家庭提供支持，帮助他们更好地照顾孩子，减轻家庭负担。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安全护理的策略和措施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确保家中没有锐利的边角，所有电器和易碎物品妥善安置，避免意外伤害。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家居布局安全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确保家中所有出口畅通无阻，并设置明显的安全出口标识，以便在紧急情况下快速疏散。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安全出口与标识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居住环境的安全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提供营养均衡的食物，避免食用可能导致过敏或窒息的食物。同时，确保餐具安全，避免使用有锋利边角的餐具。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定期洗澡、刷牙、修剪指甲等，保持个人卫生。定期进行体检，确保身体健康。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日常生活的安全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卫生与健康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饮食安全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https://d.book118.com/058037025023006030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2024-09-06T09:01:55.143</cp:lastPrinted>
  <dcterms:created xsi:type="dcterms:W3CDTF">2024-09-06T01:01:55Z</dcterms:created>
  <dcterms:modified xsi:type="dcterms:W3CDTF">2024-09-06T01:01:57Z</dcterms:modified>
</cp:coreProperties>
</file>