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8C6D3-E23A-4B6C-B186-8454DF8B2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384CA-7099-42ED-833F-472067D3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06566-624F-4419-B6D1-CED46EA5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93C0C-7837-47DF-B1C5-485221F7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1DE03-B241-4ED1-AD87-A89DE191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41553-D16E-4DE6-8D17-4C157C5C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457C8-6D79-491A-AF17-B9EDFD8F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31CB1-8616-4139-BD3D-E7FC71D20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2DEEB-A055-47E1-B632-26864E75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BD1B6-309D-48A3-9887-C3181059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FAD96-FA56-4DEF-B45B-2AE3EB8D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703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妊娠合并高热是指孕妇在妊娠期间出现体温升高，持续超过37.5℃的现象。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妊娠合并高热可分为感染性和非感染性两类，其中感染性高热主要由细菌、病毒等微生物感染引起，非感染性高热则与内分泌失调、过敏反应等多种因素相关。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感染性高热的常见病原体包括细菌、病毒、支原体等，非感染性高热的病因则较为多样，如内分泌失调、过敏反应等。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妊娠合并高热的发病机制涉及多个方面，包括免疫系统变化、激素水平波动、炎症反应等。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妊娠合并高热的症状包括发热、寒战、头痛、乏力等，严重时可出现高热惊厥、昏迷等。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诊断妊娠合并高热需结合病史、体格检查和实验室检查，如血常规、尿常规、血培养等，以确定病因并指导治疗。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护理病史采集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采集患者基本信息：包括年龄、孕周、既往病史等。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询问高热出现的时间、持续时间及伴随症状。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了解患者是否有用药史、过敏史及家族遗传病史。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了解患者的生活习惯、饮食习惯及工作环境。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测量体温：观察体温变化，记录最高体温及发热类型。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检查孕妇的生命体征：如心率、呼吸、血压等。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检查子宫大小、胎心音及胎动情况。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检查腹部有无压痛、反跳痛等腹膜刺激征。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护理体查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C反应蛋白检测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了解白细胞计数及分类，判断感染类型。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评估炎症反应程度。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了解泌尿系统有无感染。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了解胎儿及子宫情况，排除其他器质性病变。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妊娠合并高热的护理措施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https://d.book118.com/058037037021006024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2024-08-31T01:26:23.249</cp:lastPrinted>
  <dcterms:created xsi:type="dcterms:W3CDTF">2024-08-30T17:26:23Z</dcterms:created>
  <dcterms:modified xsi:type="dcterms:W3CDTF">2024-08-30T17:26:25Z</dcterms:modified>
</cp:coreProperties>
</file>