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1C18FB-FFA5-4AF1-8425-2EC3DD4352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4B961-65AD-44FC-9AA8-F9D59596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6BDFE-3EF7-414C-87BC-BF91B2D0E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B4EAB-3D5B-42F2-A610-44E927959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F2E43-B06E-4D75-BA8A-394CCE658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E5F1E-251A-43B6-8FA0-FCCF08AEC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14EBC-D8F5-408F-A987-1A752F1D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17DC4F-4E2B-4C8D-8242-2B6049A92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1A8A2-994C-43B0-BBD9-D749591CD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06DE9-1A15-4AC3-9FF9-04DFE589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9ACE4-03D1-4EA2-9E64-E1231BE3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7DC51-CDD2-4307-9B96-15721A5D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C638360-1FFF-4FC7-9ABC-5CF5861448C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54AB9A-A875-4824-84AF-1CCCD38E7EA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7112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商业模式创新探索模板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商业模式创新的方法论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商业模式创新的未来趋势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商业模式创新的总结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商业模式创新的概念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https://d.book118.com/058037112040006047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商业模式创新探索模板</vt:lpstr>
      <vt:lpstr>目录</vt:lpstr>
      <vt:lpstr>第1章 商业模式创新的概念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2024-09-28T12:42:43.663</cp:lastPrinted>
  <dcterms:created xsi:type="dcterms:W3CDTF">2024-09-28T04:42:43Z</dcterms:created>
  <dcterms:modified xsi:type="dcterms:W3CDTF">2024-09-28T04:42:45Z</dcterms:modified>
</cp:coreProperties>
</file>