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87405-0B09-4EBB-BDF2-6115DAA9A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8AD58-EB86-439B-9B27-13F44FFA7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1076E-1C97-4A70-8BC7-4A0078717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68A49-62D0-4C0F-9989-352F2F8AC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895432-A124-4113-ACE8-528FDC7C9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E2453-06B4-4076-9791-0E0E66348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160DA3-4A3A-46CA-A42A-A51036060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243B6-AA85-4161-B9C0-12DDD1068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6131A-5D77-469B-9EC3-14DFE98F7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F07AB-C32A-4581-A491-3F6EFD13E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47AEB-5159-4B6D-AF59-B2B6EA903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713307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学生短期个人计划书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年龄：20岁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籍贯：中国北京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2018-2021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就读于北京大学，主修计算机科学与技术专业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2011-2015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就读于北京市第八小学，小学阶段主修课程包括语文、数学、英语等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2015-2018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就读于北京市第一中学，高中阶段主修课程包括数学、物理、化学、生物等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喜欢阅读各类书籍，特别是科幻小说和历史类书籍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喜欢篮球和羽毛球，经常参加学校和社区的体育活动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对计算机编程有浓厚兴趣，喜欢研究各种编程语言和技术，如Python、Java等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完成本学期课程学习，取得优异成绩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制定详细的学习计划，合理安排时间，确保每门课程都能掌握核心知识点，提高学习效率。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准备并参加学术竞赛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根据个人兴趣和专业方向，选择参加相关学术竞赛，提升学术素养和团队协作能力。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根据职业规划和兴趣爱好，选择学习一门新技能，如编程、外语或手工艺等，提高个人综合素质。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通过参加英语角、阅读英文原著、听英语广播等方式，提高英语听说读写能力，为出国留学或工作打下基础。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提升英语水平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实习/工作经验目标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寻找实习机会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利用课余时间积极寻找实习机会，积累工作经验，了解行业发展趋势和职业要求。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参加社会实践活动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参加学校或社区组织的社会实践活动，增强社会责任感和团队协作能力。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14" r="210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制定短期学习计划，明确学习目标和时间安排，确保按计划进行系统学习。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课外阅读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根据专业需要和兴趣，选择相关领域的优秀书籍进行课外阅读，拓宽知识面。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课程复习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定期复习所学课程，巩固知识点，提高学习效果。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参与学术活动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积极参加学术讲座、研讨会等学术活动，了解学术前沿动态，提高学术素养。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参加相关技能培训课程，提高自己的专业技能水平。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通过实践操作，不断练习和提高自己的技能水平，积累实际经验。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自我学习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利用网络资源、教程等自我学习，掌握新技能，提高自己的竞争力。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https://d.book118.com/058037133077006035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2024-09-14T11:42:38.217</cp:lastPrinted>
  <dcterms:created xsi:type="dcterms:W3CDTF">2024-09-14T03:42:38Z</dcterms:created>
  <dcterms:modified xsi:type="dcterms:W3CDTF">2024-09-14T03:42:40Z</dcterms:modified>
</cp:coreProperties>
</file>