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A9DE69-6C0C-4DD7-A44E-47CB80217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50E73-4006-4FD0-BAD4-6C6DE49AF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4559BB-E4AE-424F-A92B-7AD137A14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D2D347-2337-4ADA-B90D-304AACCB5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50D926-A8F0-4763-A63E-3955B11D6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B59F1E-30B2-42D3-AE27-0BADA294B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16C597-F105-49AE-B202-7379D2D30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6B0592-6A31-47AB-8896-828FBFA87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5EE225-C516-4E4F-855B-29EE03835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BD52A-98A2-4738-9B9D-1C4F134E7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93B843-EF4B-4512-B7D7-302DE069D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4006502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《QM培训心得》讲课稿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QM理论基础知识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QM实践应用案例分析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QM培训过程中的收获与感悟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将QM培训成果应用于实际工作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推动企业质量改进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培育质量文化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056" r="30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722" r="2722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培训背景与目的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通过QM培训，使员工掌握质量管理的基本理念、方法和工具，提高员工在实际工作中解决问题的能力。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QM培训有助于企业建立完善的质量管理体系，提升产品或服务质量，增强市场竞争力。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通过培训，使员工充分认识到质量对企业的重要性，树立全员参与质量管理的意识，形成良好的企业质量文化。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质量管理理论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质量工具与技巧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质量案例分析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小组讨论与练习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培训内容与安排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介绍质量管理的基本概念、原则和方法，使员工对质量管理有全面的认识。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讲解常用的质量工具如PDCA循环、5W2H分析法、因果图等，并教授如何在实际工作中运用这些工具解决问题。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组织员工进行小组讨论，分享各自在工作中遇到的质量问题和解决方法，通过练习加深对所学知识的理解。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通过分析典型的质量案例，使员工了解质量管理在实际操作中的应用，并从中吸取经验教训。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QM理论基础知识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质量管理体系的重要性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质量管理体系概述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质量管理体系有助于企业提高产品质量、提升客户满意度、降低生产成本、增强市场竞争力，是现代企业管理不可或缺的一部分。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质量管理体系是企业内部建立的、为保证产品质量或服务质量符合客户要求，并实现持续改进的一套系统化、文件化的管理方法。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以客户为中心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基于事实的决策方法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QM核心原则与理念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质量管理体系强调全员参与质量管理，通过培训、激励和授权等方式，使每个员工都意识到自己在质量管理中的责任和作用。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质量管理体系始终将客户需求放在首位，通过了解客户需求并持续改进产品和服务，以满足或超越客户期望。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质量管理体系要求企业在制定决策时，应以数据和信息为基础，确保决策的科学性和有效性。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质量管理体系追求持续改进，通过不断识别问题、分析原因、采取措施，实现产品、过程和体系的持续优化。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PDCA循环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质量功能展开（QFD）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5W1H分析法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统计过程控制（SPC）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常见质量工具与方法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PDCA循环是质量管理的基本方法，包括计划（Plan）、执行（Do）、检查（Check）、处理（Act）四个步骤，通过不断循环实现持续改进。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5W1H分析法是一种常用的质量问题分析方法，通过对问题发生的时间、地点、原因、责任人、解决方法等方面进行提问和思考，以找到问题的根本原因和解决方案。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QFD是一种将客户需求转化为产品设计和生产要求的方法，通过构建质量屋等工具，确保产品设计和生产满足客户需求。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SPC是一种运用统计技术对生产过程进行分析和控制的方法，通过收集和分析生产过程中的数据，及时发现并解决问题，确保生产过程的稳定性和产品质量的一致性。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QM实践应用案例分析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QM应用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实施过程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案例一：某企业质量改进项目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该企业面临产品质量不稳定、客户投诉率高等问题，急需进行质量改进。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引入QM（质量管理）理念和工具，如PDCA循环、5W1H分析法等，对企业进行全面质量诊断和改进。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通过组建跨部门的质量改进小组，明确改进目标、制定改进计划、实施改进措施，并持续跟踪和评估改进效果。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经过一段时间的改进，企业产品质量得到显著提升，客户投诉率大幅下降，企业市场竞争力明显增强。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725218" y="1220712"/>
            <a:ext cx="2628900" cy="620485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96318" y="1841197"/>
            <a:ext cx="2628900" cy="620485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67418" y="2461682"/>
            <a:ext cx="2628900" cy="6204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38518" y="3082167"/>
            <a:ext cx="2628900" cy="6204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838518" y="3168572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生产线现状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467418" y="2548087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QM应用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96318" y="1927602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725218" y="1307117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案例二：某生产线优化实践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31984" y="3702652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该生产线存在生产效率低、资源浪费严重等问题，亟待优化。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3560884" y="3082167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运用QM中的流程优化、精益生产等理论和方法，对生产线进行全面分析和优化。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89784" y="2461682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通过减少生产环节中的浪费、提高设备利用率、优化生产布局等措施，提高生产效率和资源利用率。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818684" y="1841197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经过优化后，生产线生产效率得到显著提升，资源浪费现象得到有效控制，企业经济效益明显改善。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该服务行业存在客户满意度低、服务质量不稳定等问题，需要提升客户满意度。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服务行业现状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运用QM中的服务质量管理、客户满意度调查等方法，对服务行业进行全面改进。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QM应用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通过了解客户需求、提高服务响应速度、加强服务团队建设等措施，提升客户满意度和服务质量。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提升措施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经过改进后，服务行业客户满意度得到显著提升，服务质量更加稳定可靠，企业品牌形象和市场口碑得到加强。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案例三：某服务行业客户满意度提升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https://d.book118.com/058040065024006036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2024-09-15T08:28:44.322</cp:lastPrinted>
  <dcterms:created xsi:type="dcterms:W3CDTF">2024-09-15T00:28:44Z</dcterms:created>
  <dcterms:modified xsi:type="dcterms:W3CDTF">2024-09-15T00:28:46Z</dcterms:modified>
</cp:coreProperties>
</file>