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A79A2-9405-494D-9186-69D351FD8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2B521-7A07-45D9-B6BA-8FB04A5BE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88D13-FFA2-4895-864E-A8BD5B481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51FDA6-2F39-4C0A-828B-7DCCB463D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1159C6-B722-488B-BD9E-1AAEC278D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35610B-1F80-4A2B-855D-2FE834D84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B34C07-8B4B-485D-B04B-4EECB9A67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6A9A45-60EA-41F0-9D1B-A314E08AA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121111-CE7A-4784-9469-08B42369C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9D228-8B72-4288-8DF7-C9D2216BB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5FB3D-C89D-4778-9C2B-C76840013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4102411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网络音乐创业计划书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团队与管理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财务预测与融资计划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风险与对策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当前音乐市场发展迅速，数字音乐消费逐年增长，网络音乐平台成为主流。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随着智能手机的普及和移动互联网的发展，用户对音乐的消费习惯逐渐改变。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传统音乐产业面临转型压力，需要创新商业模式以适应市场变化。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目标用户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全球数字音乐市场不断扩大，用户规模庞大。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个性化推荐、付费会员、版权保护等成为市场趋势。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年轻人群、音乐爱好者、学生、白领等。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市场上有多个知名网络音乐平台，竞争激烈。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通过提供高品质的音乐内容和服务，吸引用户付费，实现盈利。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收入来源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付费会员、广告收入、版权分成、音乐周边产品销售等。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关键业务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内容制作与版权采购、平台运营与维护、市场营销与推广等。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核心资源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音乐版权、技术团队、品牌影响力等。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音乐播放器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提供在线音乐播放功能，支持多种音乐格式。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音乐推荐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根据用户听歌历史和喜好，推荐相关音乐和歌单。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音乐库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提供海量音乐资源，涵盖流行、古典、摇滚等多种类型。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搭建音乐爱好者社区，提供交流平台，分享音乐心得和资源。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提供会员特权，如无广告、高品质音乐下载、独家音乐会门票等。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提供在线音乐课程，教授乐器演奏、音乐理论等知识。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界面简洁、操作便捷，提供个性化推荐，满足用户不同需求。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采用先进的音频编码技术，确保音乐播放质量。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音质保证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拥有庞大的音乐库和不断更新的音乐资源，满足用户对不同类型音乐的喜好。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内容丰富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明确品牌的核心价值和目标受众，塑造独特的品牌形象。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通过创意广告、社交媒体、音乐节等方式，提高品牌知名度和美誉度。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与其他音乐品牌或跨界品牌合作，扩大品牌影响力。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线上推广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利用社交媒体、音乐平台、短视频等渠道，进行精准推广。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联合推广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与其他音乐人、艺人、品牌合作，共同推广音乐作品。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线下推广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组织音乐活动、音乐节、演唱会等形式，吸引目标受众。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24484" y="2233484"/>
            <a:ext cx="4203080" cy="716727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提供会员特权、积分兑换等服务，增加客户粘性。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5971773" y="1859375"/>
            <a:ext cx="2952750" cy="4857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建立会员体系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024484" y="3538488"/>
            <a:ext cx="4203080" cy="716727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根据客户需求和喜好，提供定制化的音乐推荐和体验。</a:t>
            </a:r>
            <a:endParaRPr lang="en-US" sz="1100"/>
          </a:p>
        </p:txBody>
      </p:sp>
      <p:sp>
        <p:nvSpPr>
          <p:cNvPr id="34" name="TextBox 34"/>
          <p:cNvSpPr txBox="1"/>
          <p:nvPr/>
        </p:nvSpPr>
        <p:spPr>
          <a:xfrm>
            <a:off x="5971773" y="3164379"/>
            <a:ext cx="2952750" cy="4857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35" name="AutoShape 35"/>
          <p:cNvSpPr/>
          <p:nvPr/>
        </p:nvSpPr>
        <p:spPr>
          <a:xfrm>
            <a:off x="6024484" y="4821617"/>
            <a:ext cx="4203080" cy="716727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及时收集和处理客户反馈，持续改进产品和服务。</a:t>
            </a:r>
            <a:endParaRPr lang="en-US" sz="1100"/>
          </a:p>
        </p:txBody>
      </p:sp>
      <p:sp>
        <p:nvSpPr>
          <p:cNvPr id="36" name="TextBox 36"/>
          <p:cNvSpPr txBox="1"/>
          <p:nvPr/>
        </p:nvSpPr>
        <p:spPr>
          <a:xfrm>
            <a:off x="5971773" y="4470335"/>
            <a:ext cx="2952750" cy="4857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</a:t>
            </a:r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团队与管理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详细介绍团队的核心成员，包括他们的背景、专业知识和在项目中的角色。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团队经验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强调团队成员在网络音乐领域的经验，以及他们过去的成就和贡献。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团队文化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描述团队的价值观、工作氛围和协作方式，以展示团队的凝聚力和专业性。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团队介绍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https://d.book118.com/058041024112006026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2024-09-04T02:38:30.950</cp:lastPrinted>
  <dcterms:created xsi:type="dcterms:W3CDTF">2024-09-03T18:38:30Z</dcterms:created>
  <dcterms:modified xsi:type="dcterms:W3CDTF">2024-09-03T18:38:33Z</dcterms:modified>
</cp:coreProperties>
</file>