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661AD-9022-4B53-BE49-007EF853C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CEE10-028D-4F5E-9D0D-36349E536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B223A-6F32-4544-93C4-8007C3BAA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E16A5-A26B-42FD-946E-B75A0FDAD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9999B4-6375-4891-9EE0-F0CF79D4E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9EA83-CFC1-4709-B555-70117DE6B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9C2B2-D2B4-415D-A79A-0B5B6E19C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ADB91-5B82-4C2C-A564-3671479DD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E4CCC-26FD-4220-88BB-B9DE3ED35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52EC1-562E-4C48-9073-1F104F899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0B6C7-3B76-4EB8-AD6A-96DFA2A75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102604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安全生产底线再重要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安全生产底线概述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坚守安全生产底线措施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企业主体责任落实与监管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安全生产底线概述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12" r="26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安全生产底线的性质具有强制性、普遍性和长期性，任何企业都必须严格遵守，不得违反。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安全生产底线是指企业在生产过程中必须坚守的最低安全标准，是保障员工生命安全和企业财产安全的基本要求。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坚守安全生产底线可以有效减少生产事故的发生，降低员工伤亡率，保障员工的生命安全。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安全生产底线是企业正常生产的前提条件，只有确保安全才能保障生产的顺利进行。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企业遵守安全生产底线，能够展现出良好的社会责任感和形象，增强公众对企业的信任度。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维护企业正常生产秩序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提高企业社会形象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企业内部安全管理制度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企业应根据自身情况制定完善的安全管理制度和操作规程，确保员工遵守安全生产底线。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明确规定企业必须遵守国家安全生产标准，保障员工生命安全和健康。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相关行业安全标准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针对不同行业，国家制定了一系列安全生产标准和规范，企业需按照相关标准执行。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安全生产现状分析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近年来，国际安全生产形势依然严峻，重大事故时有发生。各国纷纷加强安全生产法规建设，强化企业主体责任，推动安全生产技术创新。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我国安全生产形势总体稳定，事故总量和死亡人数持续下降。但安全生产基础依然薄弱，部分行业领域事故多发频发。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国内外安全生产形势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国内安全生产形势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国际安全生产形势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该领域涉及种类繁多、危险性大的化学品，一旦发生事故，后果往往十分严重。近年来，我国加强危险化学品安全监管，推动企业落实主体责任，但仍存在一些问题。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矿山领域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矿山领域是安全生产事故易发多发的行业之一。我国矿山数量众多，安全监管难度大。近年来，矿山安全生产形势有所好转，但事故仍时有发生。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建筑施工领域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建筑施工领域是安全生产事故的高发行业之一。由于建筑施工涉及多个环节和部门，安全监管难度较大。近年来，我国加强建筑施工安全监管，推动行业安全生产水平提升。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行业领域安全生产状况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部分企业安全生产主体责任不落实，安全投入不足，安全管理不到位，导致事故隐患大量存在。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企业主体责任不落实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部分地区和部门监管执法不严格，存在“宽松软”现象，导致一些企业违法违规行为得不到及时纠正和处罚。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监管执法不严格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我国安全生产基础依然薄弱，部分行业领域安全生产条件落后，安全设施不完善，难以满足安全生产要求。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安全生产基础薄弱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部分地区和部门应急救援能力不足，应急预案不完善，应急演练不到位，导致事故发生后不能及时有效应对。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应急救援能力不足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坚守安全生产底线措施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建立健全安全管理制度和规章制度，明确各级管理人员和员工的安全职责和义务。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设立安全管理机构或配备专职安全管理人员，负责安全生产的日常监督管理工作。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定期开展安全管理体系内部审核和外部评审，确保安全管理体系的有效性和符合性。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690" r="2969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对新员工进行三级安全教育，培训合格后方可上岗操作。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定期组织员工进行安全知识、安全技能和应急处置能力的培训，提高员工的安全意识和自我保护能力。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建立员工安全培训档案，记录员工的安全培训情况和考核结果。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加强员工安全培训教育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223" b="13223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制定各类作业的安全操作规程和作业指导书，明确作业步骤和安全要求。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员工在操作前应认真阅读和理解安全操作规程，确保按照规程进行作业。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对于违反安全操作规程的行为，应及时制止和纠正，并进行相应的处罚和教育。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https://d.book118.com/058041026046006037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2024-09-17T03:12:42.998</cp:lastPrinted>
  <dcterms:created xsi:type="dcterms:W3CDTF">2024-09-16T19:12:43Z</dcterms:created>
  <dcterms:modified xsi:type="dcterms:W3CDTF">2024-09-16T19:12:45Z</dcterms:modified>
</cp:coreProperties>
</file>