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15047-FFEF-4B09-AF25-638F971CA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8920F-30E5-4C53-B738-5ECFD5F6D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3B5B8-88B8-4068-B63D-692BDAC41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2392D1-6642-4AA6-B303-BB631E008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0A6F4D-AE1E-418E-8BF9-DF8A3D899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4AD79D-B94B-4EFE-8F2E-39215B93A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633CDD-35E4-407C-BCD8-D4AFA6BF8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EDB2AC-B597-4BC3-8F8E-B4CA0DD43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5EC967-6460-45ED-9466-F56C4BC92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CE74F-CF11-440D-B0AB-226E9B87B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E06CC-8684-4D45-959D-531A25A0D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41036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危化品运输安全培训的学习资源和教材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危化品运输事故案例分析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危化品运输安全操作规范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危化品运输事故应急处理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危化品运输安全培训学习资源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危化品定义与分类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根据危化品的性质和危险性，可将其分为爆炸品、压缩气体和液化气体、易燃液体、易燃固体、自燃物品和遇湿易燃物品、氧化剂和有机过氧化物、毒害品和感染性物品、放射性物品、腐蚀品等。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指具有易燃、易爆、有毒、有害和放射性等物质，在运输、储存、生产、使用等过程中，容易造成人身伤亡和财产损毁而需要特别防护的物品。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包装破损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人为破坏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危化品运输风险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由于车辆故障、驾驶员失误等原因引发的交通事故，可能导致危化品泄漏、燃烧、爆炸等严重后果。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危化品在运输过程中，由于包装破损或容器密封不严，可能导致泄漏事故。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恐怖袭击、恶意破坏等行为可能对危化品运输安全构成威胁。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地震、洪水等自然灾害可能对运输中的危化品造成破坏，引发安全事故。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国际公约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法规与标准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我国《危险化学品安全管理条例》等法规对危化品的生产、储存、运输等环节都有严格的规定。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联合国《关于危险货物运输的建议书》等国际公约对危化品的分类、包装、标签等都有详细规定。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各国和地区还制定了相应的行业标准，如美国的《危险货物运输规则》、欧洲的《国际公路运输危险货物协定》等，对危化品的运输安全提出了具体要求。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5455" r="254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包装与标识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包装材料选择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根据危化品的性质选择合适的包装材料，如塑料、金属、玻璃等，确保包装完好无损，防止泄漏和污染。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包装标识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在包装上标明危化品的名称、危险性类别、生产日期、生产厂家等信息，以及相应的安全警示标志和标签。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包装检测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定期对包装进行检测，确保其符合相关标准和要求，及时更换破损或老化的包装。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装卸人员应接受专业培训，了解危化品的性质、危害和应急处理措施，掌握正确的装卸方法和操作规程。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装卸人员培训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使用符合要求的装卸设备，如叉车、吊车等，确保设备状况良好，避免在装卸过程中发生意外。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装卸设备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在搬运过程中要轻拿轻放，避免撞击、摩擦和倾倒，防止危化品泄漏或引发火灾、爆炸等事故。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搬运注意事项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装卸与搬运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根据危化品的性质分类储存，不同性质的危化品不得混放，避免发生化学反应或互相影响。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储存场所选择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选择符合要求的储存场所，远离火源、热源和阳光直射，保持良好的通风和排水条件。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定期对储存场所进行安全检查，检查危化品的数量、包装和标识等情况，及时发现并处理潜在的安全隐患。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储存与保管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危化品运输事故案例分析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600" r="126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由于设备老化、操作不当或交通事故等原因导致危化品泄漏，可能引发火灾、爆炸和中毒等严重后果。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泄漏事故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危化品在运输过程中因摩擦、撞击或静电等原因引发火灾，造成人员伤亡和财产损失。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某些危化品具有易燃易爆特性，在特定条件下可能引发爆炸，造成巨大破坏和伤亡。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爆炸事故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事故类型及原因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发生事故后，驾驶员应立即停车并开启危险报警灯，疏散人员至安全区域。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报告相关部门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采取紧急措施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立即拨打应急电话报告事故情况，通知相关部门赶赴现场处置。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根据事故类型采取相应的紧急措施，如使用灭火器、沙子等物品进行灭火，防止泄漏物扩散等。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事故应急处置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定期对运输车辆进行检查和维护，确保车辆状态良好，防止因设备故障引发事故。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加强设备检查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加强驾驶员和操作人员的培训，提高其安全意识和操作技能水平，减少人为因素引发的事故。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提高操作技能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遵守危化品运输相关法规和标准，不超载、不超速、不疲劳驾驶等，确保运输过程安全可控。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严格遵守规定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事故预防措施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危化品运输安全操作规范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https://d.book118.com/058041036004006034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2024-09-12T04:29:46.619</cp:lastPrinted>
  <dcterms:created xsi:type="dcterms:W3CDTF">2024-09-11T20:29:46Z</dcterms:created>
  <dcterms:modified xsi:type="dcterms:W3CDTF">2024-09-11T20:29:48Z</dcterms:modified>
</cp:coreProperties>
</file>