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06EDC-343C-4032-A270-D261E55A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497A4-7F20-41A7-A6D0-EDCC8886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B4B7A-1525-4B86-B651-1F71FE4EA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A1DE5-4DEC-4346-B38D-1E984759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5898C-AE41-4D39-97B9-D72FCD2E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3EE36-EC3E-4A2A-A503-FC9BD993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14559-F022-4643-AAF0-8AE896A6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4D31F-606F-468B-924C-F45A874A6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10617-4A28-4CA1-97BD-02B73DB6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3195-DECD-4CC4-8C6B-AD80B5BB3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483B9-DF7D-416A-98F4-E9F5620C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1052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书签进校园系列活动策划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活动预算和筹款方式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通过书签进校园活动，向学生们传递阅读的重要性和乐趣，激发他们的阅读兴趣和习惯。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推广阅读文化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阅读有助于开拓学生视野，提高语言表达能力、思维能力和审美水平，促进学生综合素质的提升。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活动可以为学生提供丰富多彩的文化体验，营造积极向上的校园文化氛围。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43" r="234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作为主要的参与对象，针对不同年龄段的学生设计不同主题和形式的书签，满足他们的阅读需求和兴趣。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全日制在校学生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鼓励教师参与活动，通过书签传递阅读理念，提高教师的阅读素养和教学水平。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教师及教职工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分析当前市场上类似活动的开展情况，了解其优缺点，以便更好地策划和组织书签进校园活动。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关注可能进入市场的竞争者，预测其对书签进校园活动的潜在影响，制定相应的应对策略。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潜在竞争者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现有竞争者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活动主题和形式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通过书签进校园活动，引导学生养成良好的阅读习惯，传承中华优秀传统文化，提高学生的文化素养和审美能力。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书香满园，文化传承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书香校园，传承文化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展示各种主题和风格的精美书签，包括手绘、手工制作、印刷等不同形式，吸引学生欣赏和交流。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书签展览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设置书签DIY区，让学生亲自动手制作书签，体验创作的乐趣，同时也可以增加对书签文化的了解。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邀请书签收藏家、设计师等嘉宾，分享书签的历史、文化内涵以及设计理念等，让学生更深入地了解书签文化。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讲座分享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鼓励学生分享自己喜爱的书籍和阅读心得，提高阅读兴趣和阅读能力。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学校图书馆及周边区域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46" r="273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利用微博、微信、抖音等社交媒体平台发布活动信息，吸引学生关注。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在学校的官方网站上发布活动信息，并提供在线报名链接。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通过校园广播发布活动信息，提醒学生关注。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在校园内张贴宣传海报，增加活动的曝光度。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学校官方网站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校园广播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宣传海报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589" b="11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强调书签进校园系列活动的主题和宗旨，引导学生关注阅读文化。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公布活动的时间安排，提醒学生留意活动时间，以免错过。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公布活动的地点安排，方便学生了解活动场所。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简要介绍活动的流程和环节，让学生对活动有大致的了解。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https://d.book118.com/058041052135006036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2024-09-16T10:56:04.577</cp:lastPrinted>
  <dcterms:created xsi:type="dcterms:W3CDTF">2024-09-16T02:56:04Z</dcterms:created>
  <dcterms:modified xsi:type="dcterms:W3CDTF">2024-09-16T02:56:06Z</dcterms:modified>
</cp:coreProperties>
</file>