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372A-80A7-4A36-8DC2-731DA774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FB36-BFAB-4084-AD1C-39F23A95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02628-7C75-4FF8-92CA-AA2F9E2A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A164E-AC00-4D30-8950-21C1F6FA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2F080-A32C-49E1-AE78-D7C41824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CF3C9-A1AE-4E9E-9A45-CB013F79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14D9E-D35E-4654-81C0-33BA5471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B5330-7003-4994-9125-F0806369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EA48D-86FB-4528-8583-9803758C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8D004-7DF7-4CF6-B06E-AB052EF3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12932-4E53-4044-B40F-EBBEF683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2110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《旋转体的体积》ppt课件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旋转体的体积计算公式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旋转体体积计算的实例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旋转体体积计算中的常见问题及解决方法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旋转体的基本概念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3" r="257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由一个平面图形绕着一条直线旋转一周所形成的立体图形。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具有对称性，其形状和大小取决于平面图形的形状和大小，以及旋转轴的选择。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旋转体的特点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82" r="181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旋转体的分类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由矩形绕其一边旋转而成。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由直角三角形绕其一直角边旋转而成。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由半圆绕其直径旋转而成。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由两个半径不同的圆面绕其公共轴线旋转而成。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圆柱体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圆锥体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球体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圆环体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旋转体的应用场景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在机械工程、土木工程和航空航天等领域中，旋转体常常作为设计的基本单元，如轴承、齿轮、管道等。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数学建模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在物理、化学和生物等学科中，旋转体常被用来建立数学模型，以描述和分析各种现象。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旋转体在日常生活中也广泛应用，如饮料罐、冰淇淋筒等。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旋转体的体积计算公式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圆柱体的体积计算公式是底面积乘以高。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圆柱体的体积计算公式是底面积（πr^2）乘以高（h），即V=πr^2h，其中r是底面圆的半径，h是高。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圆柱体的体积计算公式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圆锥体的体积计算公式是三分之一倍的底面积乘以高。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圆锥体的体积计算公式是三分之一倍的底面积（πr^2）乘以高（h），即V=(1/3)πr^2h，其中r是底面圆的半径，h是高。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圆锥体的体积计算公式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球体的体积计算公式是三分之四倍的π乘以半径的立方。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球体的体积计算公式是三分之四倍的π乘以半径（r）的立方，即V=(4/3)πr^3，其中r是球的半径。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球体的体积计算公式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其他旋转体的体积计算公式根据具体情况而有所不同。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除了圆柱体、圆锥体和球体之外，还有许多其他旋转体，如椭球体、圆环体等，它们的体积计算公式根据具体的形状和参数而有所不同。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其他旋转体的体积计算公式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旋转体体积计算的实例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https://d.book118.com/058042110125006025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2024-09-02T14:37:43.976</cp:lastPrinted>
  <dcterms:created xsi:type="dcterms:W3CDTF">2024-09-02T06:37:43Z</dcterms:created>
  <dcterms:modified xsi:type="dcterms:W3CDTF">2024-09-02T06:37:46Z</dcterms:modified>
</cp:coreProperties>
</file>