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D21A6-E7DB-4A63-81F0-06710A7D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E94AA-032C-458F-B01D-B2E4ECB7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E959A-842B-43B7-81F0-68BBFB094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35B8E-A6A2-4B46-ABA0-387FBC60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45A21-7B2D-47B1-B1A2-5BF6CCB2F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1986A-55E5-4664-9EBE-FC1CA3137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E82787-1A25-4F89-99D6-FF2B2EBBE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48458-3174-40B0-8010-B3B6E5E68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F6E81-C6D8-4A77-A9E0-A15F89CB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483CB-2B45-4701-A915-2C020F50D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3EEB9-D0E5-47DB-9219-0058526C0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3065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面向人机协作的机器人视觉感知与运动规划方法研究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人机协作场景分析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机器人视觉感知技术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机器人运动规划方法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人机交互与安全性考虑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实验验证与结果分析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机器人视觉感知与运动规划是实现人机协作的关键技术之一，对于提高生产效率、保障人员安全具有重要意义。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本研究旨在探索面向人机协作的机器人视觉感知与运动规划方法，为相关领域的研究和应用提供理论支持和实践指导。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随着工业4.0时代的到来，人机协作成为智能制造的重要发展方向。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国内在机器人视觉感知与运动规划方面已取得一定成果，但仍存在诸多挑战和问题，如感知精度、规划效率等。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国外在相关领域的研究起步较早，已形成较为完善的理论体系和应用技术，值得我们借鉴和学习。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8564" r="2856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随着深度学习、强化学习等人工智能技术的不断发展，机器人视觉感知与运动规划方法将更加智能化、自适应和高效化。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本研究将围绕机器人视觉感知与运动规划方法展开研究，包括但不限于感知算法的设计与优化、运动规划策略的制定与实施等方面。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本研究将采用理论分析、仿真实验和实际应用相结合的方法，对机器人视觉感知与运动规划方法进行深入研究和验证。具体包括数学建模、算法设计、实验验证等环节。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人机协作场景分析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监控协作模式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机器人执行主要任务，人类负责监控和干预，确保任务安全完成。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紧密协作模式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机器人与人类在共享空间内协同作业，完成高度配合的任务。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交替协作模式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机器人与人类交替执行任务，通过相互传递工具或物料实现协作。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人机协作模式及特点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04" b="42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典型应用场景举例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装配、打磨、涂胶等工艺环节，机器人与人类协同作业提高生产效率。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机器人辅助手术、康复训练等场景，与人类医护人员共同为患者提供服务。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物流仓储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机器人进行货物搬运、分拣等作业，与人类工作人员协同完成仓储管理。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场景需求与挑战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确保人机协作过程中人类与机器人的安全，避免碰撞和伤害事故。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智能性需求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机器人应具备一定程度的自主决策和学习能力，以适应复杂多变的人机协作环境。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实时性需求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机器人需要实时感知人类意图和动作，做出快速响应和协同规划。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兼容性挑战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不同型号、品牌的机器人和人类之间需要实现良好的通信和协同规划，确保任务顺利完成。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机器人视觉感知技术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包括CCD、CMOS等图像传感器，以及3D视觉传感器如结构光、ToF等。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根据应用场景、成本、分辨率、帧率、动态范围等需求进行选择。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视觉传感器类型及选择依据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图像预处理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包括去噪、增强、二值化等操作，以提高图像质量和减少计算量。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利用边缘检测、角点检测、纹理分析等算法提取图像中的关键信息。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图像预处理与特征提取方法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基于深度学习、机器学习等算法，实现对不同目标的准确识别。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利用滤波算法、光流法等实现对动态目标的实时跟踪。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目标识别与跟踪算法研究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通过视觉感知技术实现人与机器人之间的自然交互，提高操作便捷性。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实时监测机器人周围环境和人员动态，确保人机协作过程的安全性。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利用视觉感知信息辅助机器人进行智能决策，提高任务执行效率。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视觉感知在人机协作中应用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机器人运动规划方法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https://d.book118.com/058043065120006034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2024-09-13T07:26:12.690</cp:lastPrinted>
  <dcterms:created xsi:type="dcterms:W3CDTF">2024-09-12T23:26:12Z</dcterms:created>
  <dcterms:modified xsi:type="dcterms:W3CDTF">2024-09-12T23:26:14Z</dcterms:modified>
</cp:coreProperties>
</file>