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9CDFE-E7E1-4B4C-8D05-05F78D6A5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7EAF4-1399-416E-AF78-EB81EC65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49C16-429D-4462-B1E7-A0CFD01E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562AA-4501-4AFE-A065-4690232A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FA14CF-9AFB-48C0-87A7-77C09869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62B6CE-E7FE-4AFF-A751-2BBAE5C5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FFE69-5B6E-4774-BB71-5ECBBF42E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65186-1708-4914-B97E-102CAE127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3417E-F184-4040-8C1E-85F599D4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D7355-08D2-472F-927D-338291A01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B13E9-82F9-43F4-B2CC-F7E26145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3106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影响营销管理的因素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产品与品牌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营销组织与人员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国家的法律法规、政策以及政治形势对企业营销的影响。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国民经济发展水平、消费者收入、就业状况等经济因素对营销策略的制约。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社会文化背景、价值观念、宗教信仰等对消费者需求和偏好的影响。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科技进步对产品、销售方式及消费者购买行为的影响。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科技环境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同行业竞争对手、潜在进入者、替代品生产者等对企业营销活动的影响。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消费者需求、消费者偏好、消费者购买行为等对营销策略的导向作用。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供应商、分销商、物流配送等环节的协同与配合对营销效果的影响。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企业内部的组织结构、管理体制、企业文化等对营销管理的制约和推动作用。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消费者需求随着市场环境的变化而变化，企业需要密切关注消费者需求的变化，及时调整营销策略。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现代消费者追求个性化、差异化的产品和服务，企业需要提供定制化的产品或服务来满足消费者需求。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消费者需求的个性化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消费者需求的多变性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消费者感知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消费者对产品的感知是影响其购买决策的重要因素，企业需要了解消费者的感知和认知，提高产品的感知价值。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消费者态度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消费者对品牌或产品的态度会影响其购买意愿，企业需要通过营销活动来建立积极的品牌形象和口碑。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消费者在购买决策过程中会收集各种产品信息，企业需要通过广告、促销活动等途径向消费者传递产品信息。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消费者在购买决策过程中首先需要认识到自己有需求，企业需要通过市场调查和营销活动来激发消费者的需求。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评价比较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消费者会根据自己的需求和收集到的信息对不同产品进行比较评价，企业需要提高产品的差异化优势和竞争力。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购后行为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消费者购买后的行为也会影响企业的营销效果，企业需要关注消费者的购后评价和反馈，及时处理投诉和解决问题。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消费者在购买决策时会考虑价格、质量、品牌等多个因素，企业需要制定合理的价格策略和提供优质的产品和服务。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直接竞争者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间接竞争者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潜在竞争者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替代品竞争者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与企业在同一市场中，提供相同或相似的产品或服务的企业。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可能进入市场的新企业或新产品。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提供与企业的产品或服务相似或相关产品的企业。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提供能够替代企业产品或服务的其他产品或服务的企业。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17" r="281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通过降低成本来获得竞争优势，通常以低价销售产品或服务。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低成本策略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通过提供独特的产品或服务来获得竞争优势，以满足消费者特殊需求。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将市场划分为不同的细分市场，针对每个细分市场提供专门的产品或服务。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市场细分策略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将资源集中在某一特定市场或产品上，以获得局部竞争优势。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集中策略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企业在市场中的竞争优势，如品牌知名度、技术优势、渠道优势等。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企业在市场中的不足之处，如产品质量问题、品牌形象不佳、渠道覆盖不足等。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竞争者优势与劣势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产品与品牌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产品定位应与目标市场相匹配，以满足特定消费群体的需求。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产品应具备与竞争对手相区别的竞争优势，如价格、质量、功能等。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生命周期管理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根据产品生命周期的不同阶段，调整产品定位以保持市场竞争力。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https://d.book118.com/058043106123006034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2024-09-13T08:16:11.263</cp:lastPrinted>
  <dcterms:created xsi:type="dcterms:W3CDTF">2024-09-13T00:16:11Z</dcterms:created>
  <dcterms:modified xsi:type="dcterms:W3CDTF">2024-09-13T00:16:13Z</dcterms:modified>
</cp:coreProperties>
</file>