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63B9B-D2A5-4DB0-8DD8-83B0A094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0A37C-760A-4134-B2F8-86A1BED2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66755-AF0F-428B-9006-92924BEC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491B8-D5DC-4026-BFBF-4B791CF4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A443D-AFDF-4230-93CB-142F2F3B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43A5C-7D42-413F-B9A9-204A8387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0240B-E92C-4482-97A8-185D0C207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339A8-B33B-42D9-8915-1EC0119B5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3AD93-DFF6-417F-9877-136DC046A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AE4AA-7FC3-4FBA-89CB-4D0607F7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18FCF-7F1F-4B1A-AB7D-30B82F77E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312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71教师培训中的研究能力与创造力培养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创造力培养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教育教学研究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团队合作与分享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70" b="2007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适应新时代教育变革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当前教育环境快速变化，需要教师具备高水平的研究能力和创造力以适应新的挑战。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提升教师专业素养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研究能力和创造力是教师专业素养的重要组成部分，通过培训可以促进教师的专业成长。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推动教育教学创新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具备研究能力和创造力的教师能够更好地探索教育教学规律，创新教学方法和手段，提高教学效果。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28" b="312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研究能力和创造力有助于教师深入探究教育问题，形成独特的教学风格和教育理念，提升专业地位。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通过研究和实践，教师可以不断优化教学内容和方法，提高学生的学习兴趣和成绩。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培养学生的创新精神和实践能力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具备研究能力和创造力的教师能够更好地引导学生进行探究性学习，培养学生的创新精神和实践能力。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教师研究能力与创造力的重要性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研究能力培养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科研方法与技能培训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文献综述与选题策略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培训教师如何进行有效的文献综述，从而确定研究方向和选题策略。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定量与定性研究方法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介绍定量和定性研究方法的原理、应用及优缺点，提高教师的研究设计和实施能力。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数据收集与分析技术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教授数据收集、整理、分析的基本方法和技术，包括问卷调查、访谈、观察等。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论文结构与写作技巧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指导教师如何构建论文框架，撰写摘要、引言、正文、结论等部分，提高论文写作水平。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学术成果展示与交流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培训教师如何有效地展示研究成果，包括学术会议发言、研究报告撰写等。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学术道德与规范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强调学术诚信的重要性，培训教师遵守学术规范，防范学术不端行为。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学术规范与论文写作指导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课题结题与成果评价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培训教师如何撰写课题结题报告，以及如何对研究成果进行客观、全面的评价。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课题选题与申报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引导教师结合自身教学实践和兴趣，选择合适的课题进行深入研究，并完成课题申报。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课题实施与管理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指导教师制定详细的研究计划，合理分配时间和资源，确保课题的顺利实施。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课题研究实践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创造力培养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通过头脑风暴、思维导图等方法，引导教师多角度、多层次地思考问题，打破思维定势。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批判性思维培养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创新思维技巧学习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教授教师如何对问题进行深入分析、评价作者观点、提出个人见解等，提高其批判性思维能力。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介绍创新思维的概念、特点、方法等，让教师了解并掌握创新思维的基本技巧。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鼓励教师在教学设计中融入创新元素，如采用新颖的教学方式、设计有趣的教学活动等。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创意教学设计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支持教师在课堂教学中尝试新的教学方法和手段，如使用多媒体技术、开展小组合作学习等。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课堂教学创新实践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引导教师对学生的学习成果进行多元化评价，注重学生的创新能力和实践能力。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教育教学创意实践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鼓励教师学习其他学科的基础知识，拓宽视野，为创新思维提供更多灵感。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跨学科知识学习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促进不同学科教师之间的合作与交流，共同设计跨学科课程，培养学生综合素质。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跨学科教学合作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支持教师参加学术会议、研讨会等活动，了解最新研究成果和前沿动态，提升学术素养。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跨学科学习与交流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https://d.book118.com/058043121053006045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2024-09-25T20:41:00.729</cp:lastPrinted>
  <dcterms:created xsi:type="dcterms:W3CDTF">2024-09-25T12:41:00Z</dcterms:created>
  <dcterms:modified xsi:type="dcterms:W3CDTF">2024-09-25T12:41:02Z</dcterms:modified>
</cp:coreProperties>
</file>