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08F5BA-ACCD-49BF-8DE2-2CF96151F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63D130-3736-43BC-BB86-D3DFAD6A4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9F5791-A0BF-4EF3-AB05-F1B40B61B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DF2C22-C065-4366-9A70-1AFAE9D7A2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C3A14A-45D9-4301-B6AA-424DDCA34D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77DB92-50A6-4DF6-9F26-32B562AB82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47F47A-CA91-4866-9BA8-BEB44ACD2B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75AF6A-43D2-4F50-88AE-8AC1237971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C96A52-3E08-4179-8FA6-5805DE9019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02434-1891-4A46-94D9-5B6829F71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6D2FE-C229-4A42-A1ED-A129C38C9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4401401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常用静脉泵入药物方法课件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静脉泵入药物概述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常用静脉泵入药物介绍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静脉泵入药物操作方法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静脉泵入药物的注意事项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静脉泵入药物的临床应用与案例分析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静脉泵入药物概述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静脉泵入药物是指通过静脉注射的方式，将药物直接输送到血液中，以达到治疗疾病的目的。</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静脉泵入药物通常适用于需要快速起效或需要精确控制药物剂量的治疗情况。</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静脉泵入药物的定义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93" r="389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快速起效</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精确控制剂量</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减轻患者痛苦</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静脉泵入药物能够迅速地输送到血液中，使药物在短时间内达到有效浓度，从而快速发挥治疗作用。</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静脉泵入药物可以精确控制药物的剂量和输注速度，有助于确保药物的有效性和安全性。</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静脉泵入药物通常采用无痛注射技术，可以减轻患者的痛苦和不适感。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静脉泵入药物的作用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681" b="368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静脉泵入药物的适用范围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需要快速起效的药物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对于需要快速起效的药物，如某些抗生素、止痛药等，静脉泵入药物是一种有效的给药方式。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需要精确控制剂量的药物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对于需要精确控制剂量的药物，如某些化疗药物、营养液等，静脉泵入药物能够确保药物的准确性和安全性。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需要长时间维持的药物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对于需要长时间维持的药物，如某些麻醉药、镇静药等，静脉泵入药物可以持续地输注药物，保持稳定的血药浓度。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常用静脉泵入药物介绍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https://d.book118.com/058044014017006027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2024-09-04T18:09:40.944</cp:lastPrinted>
  <dcterms:created xsi:type="dcterms:W3CDTF">2024-09-04T10:09:40Z</dcterms:created>
  <dcterms:modified xsi:type="dcterms:W3CDTF">2024-09-04T10:09:42Z</dcterms:modified>
</cp:coreProperties>
</file>