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3EA74-5D0A-4040-A1CD-05C88FA09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D37CB-710B-41B0-ADD7-30A70402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A29D8-5D74-47F2-A43E-AA2A32FEE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D88DC-6D62-40AB-BE46-60FA1774B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714A6-D462-434D-8503-8B95378D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6798F6-68CB-4A1C-BFB9-D445FAEAF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06029-5DC0-4666-965B-28406609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CD813-AA3A-4F57-9E4F-2BDD69CAD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D354A-E5B5-4FDB-A75C-7DE66A961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0B832-F7EF-4411-B4C4-90FBF353D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B3C9B-542A-4B9D-B074-380A0D360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4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5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4045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危机传播对公众信任和社会稳定的影响研究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8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.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7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危机传播的定义和特点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公众信任的概念和影响因素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7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危机传播对公众信任和社会稳定的影响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1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结论和建议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3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社会稳定的概念和影响因素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7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如何通过有效的危机传播维护公众信任和社会稳定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危机传播的定义和特点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危机传播的定义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危机传播对于维护组织形象、稳定社会情绪、化解危机风险具有重要意义，是组织在应对危机过程中的重要手段之一。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危机传播需要遵循一定的原则和规范，如真实性原则、公正性原则、透明性原则等，以确保信息的准确性和可信度。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危机传播是指组织在面对危机事件时，通过媒体等渠道向公众传递信息、沟通情况、解释原因、回应关切，以维护组织形象、稳定社会情绪、化解危机风险的过程。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危机传播具有时效性、真实性、透明性、互动性等特点，要求组织在应对危机时迅速、准确地传递信息，与公众保持密切沟通，以赢得公众的理解和支持。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危机传播的特点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快速传播：危机传播往往在短时间内迅速扩散，影响范围广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信息不准确：由于危机事件的突发性和不确定性，信息往往不准确或模糊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情绪化：危机传播容易引发公众的情绪化反应，如恐慌、焦虑等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媒体关注度高：危机事件往往受到媒体的广泛关注，成为公众关注的焦点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危机传播的重要性</a:t>
            </a:r>
            <a:endParaRPr lang="zh-CN" altLang="en-US"/>
          </a:p>
        </p:txBody>
      </p:sp>
      <p:sp>
        <p:nvSpPr>
          <p:cNvPr id="32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33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5" name="正文"/>
          <p:cNvSpPr txBox="1"/>
          <p:nvPr>
            <p:custDataLst>
              <p:tags r:id="rId5"/>
            </p:custDataLst>
          </p:nvPr>
        </p:nvSpPr>
        <p:spPr>
          <a:xfrm>
            <a:off x="1092440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定义：危机传播是指组织在面对危机事件时，通过信息传播手段与公众进行沟通，以减少负面影响、维护组织形象的过程。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6"/>
            </p:custDataLst>
          </p:nvPr>
        </p:nvSpPr>
        <p:spPr>
          <a:xfrm>
            <a:off x="905170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7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33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65" name="正文"/>
          <p:cNvSpPr txBox="1"/>
          <p:nvPr>
            <p:custDataLst>
              <p:tags r:id="rId10"/>
            </p:custDataLst>
          </p:nvPr>
        </p:nvSpPr>
        <p:spPr>
          <a:xfrm>
            <a:off x="3839468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特点：危机传播具有突发性、紧迫性、敏感性等特点，需要组织在短时间内快速响应，采取有效的传播策略，以最大程度地减少危机对组织和社会的影响。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1"/>
            </p:custDataLst>
          </p:nvPr>
        </p:nvSpPr>
        <p:spPr>
          <a:xfrm>
            <a:off x="3652199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68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33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71" name="正文"/>
          <p:cNvSpPr txBox="1"/>
          <p:nvPr>
            <p:custDataLst>
              <p:tags r:id="rId15"/>
            </p:custDataLst>
          </p:nvPr>
        </p:nvSpPr>
        <p:spPr>
          <a:xfrm>
            <a:off x="6586496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重要性：危机传播对于维护公众信任和社会稳定具有重要意义。有效的危机传播可以及时传递信息、消除误解、缓解紧张情绪，避免事态扩大，减少社会恐慌和不稳定因素。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72" name="标题"/>
          <p:cNvSpPr txBox="1"/>
          <p:nvPr>
            <p:custDataLst>
              <p:tags r:id="rId16"/>
            </p:custDataLst>
          </p:nvPr>
        </p:nvSpPr>
        <p:spPr>
          <a:xfrm>
            <a:off x="6399227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4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5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33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77" name="正文"/>
          <p:cNvSpPr txBox="1"/>
          <p:nvPr>
            <p:custDataLst>
              <p:tags r:id="rId20"/>
            </p:custDataLst>
          </p:nvPr>
        </p:nvSpPr>
        <p:spPr>
          <a:xfrm>
            <a:off x="9333525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挑战与应对：危机传播面临着诸多挑战，如信息不对称、公众质疑、媒体炒作等。组织需要具备危机意识和应对能力，建立完善的危机传播机制，确保信息传递的准确性和及时性，以有效应对各种危机事件。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21"/>
            </p:custDataLst>
          </p:nvPr>
        </p:nvSpPr>
        <p:spPr>
          <a:xfrm>
            <a:off x="9146876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公众信任的概念和影响因素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公众信任的概念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公众信任的建立因素：透明度、公正性、可靠性等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公众信任的定义：公众对政府、媒体、企业等机构的信任程度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公众信任的重要性：影响社会稳定、政策执行和经济发展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公众信任的破坏因素：欺骗、隐瞒、失信等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公众信任的影响因素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媒体报道：媒体的公正、客观、准确的报道对公众信任产生积极影响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政府公信力：政府的行为和决策是否透明、公正、合理，直接影响公众对政府的信任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社会环境：社会环境的不稳定、不确定等因素，会降低公众信任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个人经历：个人在生活和工作中所经历的事情，也会影响公众信任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公众信任的重要性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公众信任是社会稳定的基础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公众信任影响政府形象和政策执行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公众信任有助于减少谣言和恐慌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公众信任有助于增强社会凝聚力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社会稳定的概念和影响因素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社会稳定的概念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75115" y="1460500"/>
            <a:ext cx="1345661" cy="11783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"/>
            </p:custDataLst>
          </p:nvPr>
        </p:nvSpPr>
        <p:spPr>
          <a:xfrm>
            <a:off x="6775115" y="3881355"/>
            <a:ext cx="1345661" cy="11783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4"/>
            </p:custDataLst>
          </p:nvPr>
        </p:nvSpPr>
        <p:spPr>
          <a:xfrm>
            <a:off x="6293391" y="2317041"/>
            <a:ext cx="2309511" cy="14208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社会稳定是社会发展的重要保障，也是公众信任的重要基础。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5"/>
            </p:custDataLst>
          </p:nvPr>
        </p:nvSpPr>
        <p:spPr>
          <a:xfrm>
            <a:off x="6292103" y="4756572"/>
            <a:ext cx="2311295" cy="14208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社会心理：社会心理包括公众的信任感、安全感、归属感等方面，这些心理因素的变化也会对社会稳定产生影响。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368603" y="1460500"/>
            <a:ext cx="1345661" cy="11783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1368603" y="3881355"/>
            <a:ext cx="1345661" cy="11783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8"/>
            </p:custDataLst>
          </p:nvPr>
        </p:nvSpPr>
        <p:spPr>
          <a:xfrm>
            <a:off x="886879" y="2317041"/>
            <a:ext cx="2309511" cy="14208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社会稳定是指社会系统在面对压力、冲击和风险时能够保持稳定和平衡的状态。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9"/>
            </p:custDataLst>
          </p:nvPr>
        </p:nvSpPr>
        <p:spPr>
          <a:xfrm>
            <a:off x="886235" y="4756572"/>
            <a:ext cx="2311295" cy="14208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社会结构：社会结构包括人口结构、城乡结构、职业结构等方面，这些因素的变化都会对社会稳定产生影响。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4072181" y="1460500"/>
            <a:ext cx="1345661" cy="11783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4072181" y="3881355"/>
            <a:ext cx="1345661" cy="11783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12"/>
            </p:custDataLst>
          </p:nvPr>
        </p:nvSpPr>
        <p:spPr>
          <a:xfrm>
            <a:off x="3589813" y="2317041"/>
            <a:ext cx="2309511" cy="14208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社会稳定包括政治稳定、经济稳定、文化稳定等多个方面。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3589169" y="4742404"/>
            <a:ext cx="2311295" cy="1420830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社会制度：社会制度包括政治制度、经济制度、文化制度等方面，这些制度的完善和健全程度也会对社会稳定产生影响。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478049" y="1460500"/>
            <a:ext cx="1345661" cy="11783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478049" y="3881355"/>
            <a:ext cx="1345661" cy="1178375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6"/>
            </p:custDataLst>
          </p:nvPr>
        </p:nvSpPr>
        <p:spPr>
          <a:xfrm>
            <a:off x="8996325" y="2241691"/>
            <a:ext cx="2309511" cy="14208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社会稳定的影响因素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184" name="文本框 183"/>
          <p:cNvSpPr txBox="1"/>
          <p:nvPr>
            <p:custDataLst>
              <p:tags r:id="rId17"/>
            </p:custDataLst>
          </p:nvPr>
        </p:nvSpPr>
        <p:spPr>
          <a:xfrm>
            <a:off x="8995037" y="4757216"/>
            <a:ext cx="2311295" cy="14208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社会环境：社会环境包括自然环境、人文环境、国际环境等方面，这些环境的变化也会对社会稳定产生影响。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社会稳定的影响因素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408005" y="1460500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政治因素：政治稳定、政府公信力等对公众信任和社会稳定有重要影响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408005" y="2432569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经济因素：经济发展水平、就业状况、贫富差距等对公众信任和社会稳定有重要影响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408005" y="3404637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社会因素：社会信任、社会公平、社会价值观等对公众信任和社会稳定有重要影响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408005" y="4376706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文化因素：文化传统、文化价值观等对公众信任和社会稳定有重要影响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408005" y="5348775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媒体因素：媒体传播、信息传播等对公众信任和社会稳定有重要影响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社会稳定的重要性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社会稳定是经济发展的基础：稳定的社会环境为经济发展提供了良好的条件，有利于促进经济增长和繁荣。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社会稳定是政治稳定的保障：社会稳定是政治稳定的基础，只有当社会处于稳定状态时，政治才能得到稳固和持续的发展。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社会稳定是人民安居乐业的必要条件：社会稳定意味着人民的生活和安全得到保障，有利于提高人民的生活质量和幸福感。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社会稳定是国际形象的重要体现：一个稳定的社会能够提高国家的国际形象和地位，增强国际间的信任和合作。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https://d.book118.com/058044045106006043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SHADOW_SCHEMECOLOR_INDEX" val="5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SHADOW_SCHEMECOLOR_INDEX" val="5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SHADOW_SCHEMECOLOR_INDEX" val="5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SHADOW_SCHEMECOLOR_INDEX" val="5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危机传播对公众信任和社会稳定的影响研究</vt:lpstr>
      <vt:lpstr>目录</vt:lpstr>
      <vt:lpstr>危机传播的定义和特点</vt:lpstr>
      <vt:lpstr>危机传播的定义</vt:lpstr>
      <vt:lpstr>危机传播的特点</vt:lpstr>
      <vt:lpstr>危机传播的重要性</vt:lpstr>
      <vt:lpstr>公众信任的概念和影响因素</vt:lpstr>
      <vt:lpstr>公众信任的概念</vt:lpstr>
      <vt:lpstr>公众信任的影响因素</vt:lpstr>
      <vt:lpstr>公众信任的重要性</vt:lpstr>
      <vt:lpstr>社会稳定的概念和影响因素</vt:lpstr>
      <vt:lpstr>社会稳定的概念</vt:lpstr>
      <vt:lpstr>社会稳定的影响因素</vt:lpstr>
      <vt:lpstr>社会稳定的重要性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2024-09-23T07:31:27.903</cp:lastPrinted>
  <dcterms:created xsi:type="dcterms:W3CDTF">2024-09-22T23:31:27Z</dcterms:created>
  <dcterms:modified xsi:type="dcterms:W3CDTF">2024-09-22T23:31:30Z</dcterms:modified>
</cp:coreProperties>
</file>