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EFB94-698A-4943-8640-613C53C9C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88A61-F746-48AB-9C9E-CF67B031E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8F60F-BA7A-4701-895E-D6065DD5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47E37-7ACB-4DE6-A787-8641EF06C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69A219-0C62-457A-B46A-EE51CF0E2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F9E2B-209E-41B1-B26E-34D8C7FD9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6EA995-F0E6-428F-8900-974EB9B7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509AB-53D1-4ABE-A0C2-8D09872B0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370A1-EFB2-4531-8D4F-77F4C662E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6A339-2524-436E-B2A3-9A70958F4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F2716-B8DF-4B5C-A4D1-A43061759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5122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学校消防安全知识</a:t>
            </a:r>
            <a:endParaRPr lang="en-US" sz="1100"/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学校消防安全概述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火灾基本知识与危害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学校消防设施与器材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校园火灾应急处理流程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校园火灾案例分析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学校消防安全管理制度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学校消防安全概述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86" b="1768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学校是人员密集场所，一旦发生火灾，后果将不堪设想。因此，加强学校消防安全工作，对于保障师生生命安全、维护校园稳定具有重要意义。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消防安全是指预防和解决火灾问题的一系列措施，包括预防火灾的发生、减少火灾损失、保障人员生命安全等方面。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022" b="1702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消防设施不完善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部分学校存在消防设施缺失、损坏或过期等问题，导致火灾发生时无法及时有效进行扑救。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消防安全意识不强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部分师生对消防安全知识了解不足，缺乏必要的消防安全意识和自救能力。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消防安全管理不到位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部分学校消防安全管理制度不健全，责任不明确，导致消防安全工作无法得到有效落实。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学校消防安全现状分析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提高消防安全意识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通过培训，使师生认识到消防安全的重要性，增强消防安全意识。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掌握消防安全知识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培训将使师生了解基本的消防安全知识，包括火灾的成因、预防措施、扑救方法等。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提高自救互救能力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培训将教授师生如何在火灾中进行自救和互救，提高逃生和生存能力。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促进学校消防安全管理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培训将有助于完善学校消防安全管理制度，明确责任，提高消防安全管理水平。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火灾基本知识与危害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火灾是指在时间或空间上失去控制的燃烧所造成的灾害。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根据可燃物的类型和燃烧特性，火灾可分为A类（固体物质火灾）、B类（液体或可熔化的固体物质火灾）、C类（气体火灾）、D类（金属火灾）、E类（带电火灾）和F类（烹饪器具内的烹饪物火灾）等。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569" r="10569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火灾通常由电气故障、明火不当使用、化学物质反应、自燃等原因引起。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火灾会造成人员伤亡、财产损失和环境污染等严重后果，同时还会给人们的心理和社会带来不良影响。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火灾发生原因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火灾发生的原因及危害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加强火源管理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对电气设备要定期检查和维护，防止电气故障引发火灾。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保持通道畅通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保持安全出口、疏散通道畅通，以便在火灾发生时迅速疏散人员。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严禁在禁火区域吸烟、使用明火，对易燃易爆物品要严格管理和使用。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配备消防器材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根据场所的火灾危险性，配备相应的消防器材和设施，并定期检查和维护。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学校消防设施与器材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能够自动探测火灾并启动喷水灭火，有效控制火势蔓延。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室内消火栓系统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提供室内灭火水源，配备消火栓箱、水带、水枪等器材。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通过烟雾、温度等传感器及时探测火灾，并发出警报。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应急照明和疏散指示系统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在火灾等紧急情况下，提供照明和指示疏散方向。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消防设施的种类与作用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07" b="430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根据火灾类型选择合适的灭火器，拔掉保险销，握住喷管对准火焰根部喷射。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消防水带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将水带一端接口连接在消火栓上，另一端接口连接水枪，打开消火栓阀门即可灭火。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将防火毯披在身上或包裹住被救者，迅速逃离火场。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https://d.book118.com/058045122112006036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2024-09-16T03:56:28.329</cp:lastPrinted>
  <dcterms:created xsi:type="dcterms:W3CDTF">2024-09-15T19:56:28Z</dcterms:created>
  <dcterms:modified xsi:type="dcterms:W3CDTF">2024-09-15T19:56:30Z</dcterms:modified>
</cp:coreProperties>
</file>