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FDD2F-6E6B-4D77-B126-63998696D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65BD3-FD4B-4A88-9E5B-F7E5326A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F0BFA-4CD7-4E6B-9F8B-3A921964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09E2F-05CA-4306-ADAE-282472C9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60BA0-0397-4C20-B9B3-1F2F52E6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590BF-4BBA-4D7D-B511-516FC08DE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E4362-187E-4C99-807C-2D5D724C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DB504-5426-4C31-813E-885FB2427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A6355-38A3-4692-81C8-FCF20035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9CB49-C86C-43EB-B760-B7064DC7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4863B-4DB3-41E0-BC00-70FB40DE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5127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关事业单位离退休待遇政策解读与分析\n## 1.机关事业单位离退休待遇政策背景及意义\n### 1.1机关事业单位离退休待遇政策的制定背景\n### 1.2机关事业单位离退休待遇政策的重要性\n### 1.3机关事业单位离退休待遇政策的影响\n## 2.机关事业单位离退休待遇政策具体内容\n### 2.1离退休人员的养老金政策\n### 2.2离退休人员的医疗保险政策\n### 2.3离退休人员的其他福利待遇政策\n## 3.机关事业单位离退休待遇政策的实施情况\n### 3.1离退休待遇政策的执行情况\n### 3.2离退休待遇政策的实施效果\n### 3.3离退休待遇政策存在的问题\n## 4.机关事业单位离退休待遇政策的改革趋势\n### 4.1政策改革的必要性\n### 4.2政策改革的目标和方向\n### 4.3政策改革的措施和建议\n## 5.机关事业单位离退休待遇政策的未来展望\n### 5.1政策发展的有利条件\n### 5.2政策发展的挑战和困难\n### 5.3政策发展的前景和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机关事业单位离退休待遇政策解读与分析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机关事业单位离退休待遇政策背景及意义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适应市场经济体制的需要</a:t>
                </a:r>
                <a:endParaRPr/>
              </a:p>
            </p:txBody>
          </p:sp>
          <p:sp>
            <p:nvSpPr>
              <p:cNvPr id="1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市场经济体制下，机关事业单位的人事管理制度发生变化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退休人员的养老保障需求日益凸显</a:t>
                </a:r>
                <a:endParaRPr/>
              </a:p>
            </p:txBody>
          </p:sp>
        </p:grpSp>
        <p:grpSp>
          <p:nvGrpSpPr>
            <p:cNvPr id="17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保障退休人员的基本生活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机关事业单位退休人员数量逐年增加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保障退休人员的基本生活需求，维护社会稳定</a:t>
                </a:r>
                <a:endParaRPr/>
              </a:p>
            </p:txBody>
          </p:sp>
        </p:grpSp>
        <p:grpSp>
          <p:nvGrpSpPr>
            <p:cNvPr id="17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促进人才资源的合理流动</a:t>
                </a:r>
                <a:endParaRPr/>
              </a:p>
            </p:txBody>
          </p:sp>
          <p:sp>
            <p:nvSpPr>
              <p:cNvPr id="17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机关事业单位离退休待遇政策的制定，有利于人才资源的合理流动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吸引和留住优秀人才，提高机关事业单位的工作效率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机关事业单位离退休待遇政策的制定背景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维护离退休人员的合法权益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保障离退休人员的养老金、医疗保险等福利待遇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维护离退休人员的合法权益，提高其生活质量</a:t>
                </a:r>
                <a:endParaRPr/>
              </a:p>
            </p:txBody>
          </p:sp>
          <p:sp>
            <p:nvSpPr>
              <p:cNvPr id="1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促进社会保障体系的完善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机关事业单位离退休待遇政策是社会保障体系的重要组成部分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促进社会保障体系的完善，保障社会公平和正义</a:t>
                </a:r>
                <a:endParaRPr/>
              </a:p>
            </p:txBody>
          </p:sp>
          <p:sp>
            <p:nvSpPr>
              <p:cNvPr id="1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保障国家机器的正常运转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机关事业单位是国家机器的重要组成部分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保障离退休人员的待遇，有利于国家机器的正常运转和社会稳定</a:t>
                </a:r>
                <a:endParaRPr/>
              </a:p>
            </p:txBody>
          </p:sp>
          <p:sp>
            <p:nvSpPr>
              <p:cNvPr id="1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机关事业单位离退休待遇政策的重要性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对退休人员的生活质量产生影响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机关事业单位离退休待遇政策的实施，直接影响退休人员的生活质量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高质量的离退休待遇，有利于提高退休人员的生活水平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对社会保障体系的完善产生影响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机关事业单位离退休待遇政策是社会保障体系的重要组成部分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政策的变化和完善，对社会保障体系的完善产生重要影响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对国家机器的正常运转产生影响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机关事业单位是国家机器的重要组成部分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保障离退休人员的待遇，有利于国家机器的正常运转和社会稳定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机关事业单位离退休待遇政策的影响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机关事业单位离退休待遇政策具体内容</a:t>
            </a:r>
            <a:endParaRPr/>
          </a:p>
        </p:txBody>
      </p:sp>
      <p:sp>
        <p:nvSpPr>
          <p:cNvPr id="2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养老金的发放标准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养老金的发放标准根据离退休人员的职务、职称、工龄等因素确定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确保离退休人员的基本生活需求得到保障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养老金的调整机制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养老金根据经济社会发展水平和物价变动情况进行调整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保障离退休人员的养老金水平不因物价上涨而降低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养老金的发放方式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养老金通过银行转账等方式发放给离退休人员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方便离退休人员领取养老金，提高发放效率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离退休人员的养老金政策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医疗保险的参保范围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机关事业单位离退休人员纳入医疗保险参保范围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保障离退休人员的医疗权益</a:t>
                </a:r>
                <a:endParaRPr/>
              </a:p>
            </p:txBody>
          </p:sp>
        </p:grpSp>
        <p:grpSp>
          <p:nvGrpSpPr>
            <p:cNvPr id="2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医疗保险的缴费方式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机关事业单位和个人共同缴纳医疗保险费用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合理分担医疗保险费用，保障离退休人员的医疗需求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医疗保险的待遇享受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离退休人员享受医疗保险报销、门诊慢性病等待遇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降低离退休人员的医疗费用负担，提高医疗服务质量</a:t>
                </a:r>
                <a:endParaRPr/>
              </a:p>
            </p:txBody>
          </p:sp>
        </p:grpSp>
      </p:grpSp>
      <p:pic>
        <p:nvPicPr>
          <p:cNvPr id="2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离退休人员的医疗保险政策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离退休人员的其他福利待遇政策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住房补贴政策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机关事业单位离退休人员享受住房补贴政策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保障离退休人员的住房权益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取暖补贴政策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机关事业单位离退休人员享受取暖补贴政策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保障离退休人员在寒冷季节的取暖需求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节假日补贴政策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机关事业单位离退休人员享受节假日补贴政策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关爱离退休人员，提高其生活质量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机关事业单位离退休待遇政策的实施情况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机关事业单位离退休人员的养老金按时足额发放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保障离退休人员的基本生活需求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养老金的发放情况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机关事业单位离退休人员全部纳入医疗保险参保范围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保障离退休人员的医疗权益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医疗保险的参保情况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机关事业单位离退休人员按时领取住房补贴、取暖补贴等福利待遇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提高离退休人员的生活质量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其他福利待遇的发放情况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离退休待遇政策的执行情况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https://d.book118.com/058045127006006040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机关事业单位离退休待遇政策解读与分析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2024-09-18T03:10:25.428</cp:lastPrinted>
  <dcterms:created xsi:type="dcterms:W3CDTF">2024-09-17T19:10:25Z</dcterms:created>
  <dcterms:modified xsi:type="dcterms:W3CDTF">2024-09-17T19:10:27Z</dcterms:modified>
</cp:coreProperties>
</file>