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B2F22-132A-4C76-B1E5-92B01C372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912B2-3591-48AD-8A18-02B3EB138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DDF40-D317-4198-A94B-84DA7CC43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5A20E-4A0E-4B93-80B0-D7D81DE45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B0C37D-10A7-4490-A4AC-86F8CBE3A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2DD949-F991-4A67-8D84-981904CE4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095D87-AFC4-4DE9-9A2F-B37FB38E3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9BAD8-A737-4064-91CF-52CE7E014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1C92EA-58B8-46CD-935C-D1730788C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BBB6B-BBDD-409B-9396-35F39C5B9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3C94E-EDA9-4E1A-8890-5DB7F9BE7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451301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零食很忙营销模式分析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营销模式分析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营销模式面临的挑战和改进建议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" r="3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零食很忙是一家专注于零食销售的连锁品牌，近年来在国内市场迅速崛起。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随着人们消费水平的提高和零食市场的不断扩大，零食很忙凭借其独特的营销模式获得了竞争优势。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通过对零食很忙营销模式的分析，深入了解其成功的关键因素。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为其他连锁零售品牌提供借鉴和启示，促进整个行业的健康发展。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零食很忙是一家专注于休闲零食的连锁品牌，成立于2017年，总部位于湖南省长沙市。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该品牌以“让嘴巴去旅行”为理念，致力于为消费者提供丰富、美味、新鲜的休闲零食。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品牌简介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零食很忙的产品线涵盖了坚果、果干、膨化食品、糖果等多个品类，品种多达上千种。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该品牌提供线下门店销售和线上商城订购两种服务方式，满足不同消费者的需求。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产品线和服务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零食很忙的市场定位是中高端休闲零食市场，主要面向年轻人群和家庭消费群体。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该品牌的目标客户是注重品质、口感和健康的消费者，他们追求新鲜、美味、方便的休闲零食体验。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市场定位和目标客户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营销模式分析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为了确保产品品质，零食很忙严格筛选供应商，并对原料、生产过程和成品进行质量检查，确保食品安全。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零食很忙注重产品创新，不断推出新口味、新品种的零食，满足消费者对新鲜感的需求。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零食很忙的产品定位为健康、美味、多样化的零食，满足不同年龄段和口味需求的消费者。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775" b="27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为了提高销售额和市场份额，零食很忙会定期进行促销活动，如打折、满减等，吸引消费者购买。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零食很忙根据市场竞争对手的定价策略，制定具有竞争力的价格，吸引消费者。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针对不同产品、不同市场，零食很忙采取差异化定价策略，以满足不同消费者的价格需求。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零食很忙通过电商平台、自有官方网站等线上渠道销售产品，扩大销售范围，提高品牌知名度。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583" r="20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零食很忙在超市、便利店等线下渠道销售产品，与消费者建立更直接的互动和沟通。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零食很忙与餐饮企业、电影院等商家合作，共同参与活动和销售，实现资源共享和互利共赢。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https://d.book118.com/058045130131006035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2024-09-14T20:48:04.419</cp:lastPrinted>
  <dcterms:created xsi:type="dcterms:W3CDTF">2024-09-14T12:48:04Z</dcterms:created>
  <dcterms:modified xsi:type="dcterms:W3CDTF">2024-09-14T12:48:06Z</dcterms:modified>
</cp:coreProperties>
</file>