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60B60-98B7-4D82-952E-37C4BD349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18085-0C81-458D-9A1B-F4C4A4949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367AC-7EE1-48B9-B93F-8B693E2D2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C987E9-DB7F-4E5D-BE6A-1D410112E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F925C3-59E6-41F4-98AE-3CC5BEBF6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1BE095-E433-4F40-BCDF-8A4BC9BA2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E4F262-FB87-4B62-A26B-975524886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97FAF8-671D-467B-A7A4-A9B6CACBE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78691B-5F27-4F52-9DFC-32F86496C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11BDA-191A-4B5D-85C2-27E58C5F3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3C777-3486-487E-8959-AD5309619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45131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75企业安全管理中的网络安全与防护措施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网络安全概述与重要性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常见网络攻击手段与防范策略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密码管理与身份认证技术应用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数据保护与隐私政策制定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网络安全法律法规遵守与合规性检查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员工培训与意识提升策略部署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网络安全概述与重要性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网络安全是指通过技术、管理和法律等手段，保护计算机网络系统及其中的数据不受未经授权的访问、攻击、破坏或篡改，确保网络系统的机密性、完整性和可用性。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随着云计算、物联网、大数据等技术的快速发展，网络安全领域正面临新的挑战和机遇。未来网络安全将更加注重主动性防御、智能化安全管理和跨平台安全协作。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网络安全定义及发展趋势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129" r="2012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包括病毒、蠕虫、木马等恶意软件，通过感染用户系统或窃取敏感信息对企业造成危害。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恶意软件攻击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攻击者通过伪造信任网站或发送欺诈邮件，诱导用户泄露个人信息或下载恶意软件。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网络钓鱼攻击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攻击者通过加密企业重要数据并索要赎金，对企业造成重大经济损失和声誉损失。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勒索软件攻击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攻击者利用大量“僵尸”计算机发起的洪水攻击，导致企业网站或在线服务瘫痪。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分布式拒绝服务（DDoS）攻击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企业面临的主要网络威胁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网络安全对企业影响分析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数据泄露风险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网络安全漏洞可能导致企业敏感数据泄露，如客户信息、财务信息、商业秘密等，给企业带来重大损失。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系统瘫痪风险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网络攻击可能导致企业计算机系统瘫痪，无法正常运营，造成经济损失和声誉损失。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法律合规风险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企业若未能遵守相关法律法规和标准要求，可能面临法律制裁和罚款。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竞争优势受损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网络安全事件可能损害企业形象和信誉，影响客户信任和业务合作，从而降低企业竞争优势。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常见网络攻击手段与防范策略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恶意软件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指任何未经用户许可或违反用户意愿，在计算机系统上安装并执行的软件。防范措施包括定期更新操作系统和应用程序补丁，使用强大的防火墙和防病毒软件，以及避免从不受信任的来源下载和安装软件。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病毒攻击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通过复制自身并感染其他程序来传播的恶意代码。防御措施包括使用可靠的防病毒软件，定期扫描和清除病毒，以及教育员工不要打开来自未知来源的附件或链接。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蠕虫攻击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利用系统漏洞进行传播，消耗网络资源，导致系统性能下降甚至崩溃。应对方法包括及时安装系统补丁，限制不必要的网络端口和服务，以及实施网络监控和入侵检测系统。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恶意软件、病毒及蠕虫攻击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伪装成合法网站以诱骗用户输入敏感信息的恶意网站。防范措施包括教育员工识别可疑网址和SSL证书，使用安全的浏览器和插件，以及定期更新密码和多因素身份验证。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钓鱼网站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通过伪造或冒充合法来源发送电子邮件，诱骗用户点击恶意链接或下载恶意附件。应对方法包括不轻信来自未知来源的邮件，验证发件人身份和邮件内容真实性，以及使用安全的邮件客户端和防病毒软件。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邮件诈骗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钓鱼网站和邮件诈骗识别与应对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DDoS攻击原理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通过控制大量僵尸网络或利用反射放大原理，向目标服务器发送大量无效或高流量的网络请求，导致服务器资源耗尽无法正常响应合法请求。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防御措施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强大的网络防火墙和入侵检测系统，限制不必要的网络服务和端口，定期更新系统和应用程序补丁以修复已知漏洞。此外，还可以采用负载均衡、CDN加速等技术手段分散流量压力，提高网站的抗DDoS攻击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DDoS攻击原理及防御措施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密码管理与身份认证技术应用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354" r="2135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679" r="2067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734" r="2073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密码策略制定及实施方法论述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制定密码复杂度策略，要求密码长度至少8位，包含大小写字母、数字和特殊字符。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设定合理的密码更换周期，如每90天更换一次密码，以降低密码泄露风险。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限制用户重复使用最近的几次密码，增加密码破解难度。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采用密码加密存储技术，确保即使数据泄露，攻击者也无法轻易获取明文密码。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密码复杂度要求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密码更换周期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密码历史记录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密码安全存储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多因素身份认证技术介绍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静态口令+动态口令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用户除了输入静态口令外，还需输入手机短信、动态口令牌等生成的动态口令。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证书认证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通过在用户设备上安装数字证书，实现对用户身份的强认证。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生物特征识别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利用指纹、虹膜、面部等生物特征进行身份认证，提高认证安全性。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建立统一的身份认证平台，实现用户一次登录，即可访问多个应用系统的功能。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统一身份认证平台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958" r="10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跨域单点登录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安全性加强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通过跨域单点登录技术，解决不同域名下应用系统的单点登录问题。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采用加密传输、会话超时、异常登录监控等安全措施，确保单点登录过程的安全性。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单点登录（SSO）解决方案探讨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数据保护与隐私政策制定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https://d.book118.com/058045131054006045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2024-09-25T21:26:21.496</cp:lastPrinted>
  <dcterms:created xsi:type="dcterms:W3CDTF">2024-09-25T13:26:21Z</dcterms:created>
  <dcterms:modified xsi:type="dcterms:W3CDTF">2024-09-25T13:26:23Z</dcterms:modified>
</cp:coreProperties>
</file>