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3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14709-2535-4AE3-96EE-1C76830D9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DC36A-0269-4CB2-84A6-9D98FD0FB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2860A-4252-48D3-BD6A-EDEF9FAB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404A9-1528-4C14-90B1-1FD8B663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E7B659-1296-4D00-BDA3-1E34EEF66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8CF168-CC14-48C7-85E5-50275E1AA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1C9277-98C8-4AA9-952E-FD92DCB25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A6608-E96B-4F9D-AE20-D2BA47AEC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738ED-9E3E-4D21-8246-48DA01DEC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0CA54-5AA0-4E19-A8DC-AA2881A91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8B9A9-4307-4C50-98DF-B4A32B3C4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76" r:id="rId2"/>
    <p:sldLayoutId id="2147487577" r:id="rId3"/>
    <p:sldLayoutId id="2147487578" r:id="rId4"/>
    <p:sldLayoutId id="2147487579" r:id="rId5"/>
    <p:sldLayoutId id="2147487580" r:id="rId6"/>
    <p:sldLayoutId id="2147487581" r:id="rId7"/>
    <p:sldLayoutId id="2147487582" r:id="rId8"/>
    <p:sldLayoutId id="2147487583" r:id="rId9"/>
    <p:sldLayoutId id="2147487584" r:id="rId10"/>
    <p:sldLayoutId id="214748758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Relationship Id="rId5" Type="http://schemas.openxmlformats.org/officeDocument/2006/relationships/tags" Target="../tags/tag765.xml" /><Relationship Id="rId6" Type="http://schemas.openxmlformats.org/officeDocument/2006/relationships/tags" Target="../tags/tag766.xml" /><Relationship Id="rId7" Type="http://schemas.openxmlformats.org/officeDocument/2006/relationships/tags" Target="../tags/tag767.xml" /><Relationship Id="rId8" Type="http://schemas.openxmlformats.org/officeDocument/2006/relationships/tags" Target="../tags/tag768.xml" /><Relationship Id="rId9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8.xml" /><Relationship Id="rId11" Type="http://schemas.openxmlformats.org/officeDocument/2006/relationships/tags" Target="../tags/tag779.xml" /><Relationship Id="rId12" Type="http://schemas.openxmlformats.org/officeDocument/2006/relationships/tags" Target="../tags/tag780.xml" /><Relationship Id="rId13" Type="http://schemas.openxmlformats.org/officeDocument/2006/relationships/tags" Target="../tags/tag781.xml" /><Relationship Id="rId14" Type="http://schemas.openxmlformats.org/officeDocument/2006/relationships/tags" Target="../tags/tag782.xml" /><Relationship Id="rId15" Type="http://schemas.openxmlformats.org/officeDocument/2006/relationships/tags" Target="../tags/tag783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4.xml" /><Relationship Id="rId3" Type="http://schemas.openxmlformats.org/officeDocument/2006/relationships/tags" Target="../tags/tag785.xml" /><Relationship Id="rId4" Type="http://schemas.openxmlformats.org/officeDocument/2006/relationships/tags" Target="../tags/tag7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14" Type="http://schemas.openxmlformats.org/officeDocument/2006/relationships/tags" Target="../tags/tag799.xml" /><Relationship Id="rId15" Type="http://schemas.openxmlformats.org/officeDocument/2006/relationships/tags" Target="../tags/tag800.xml" /><Relationship Id="rId16" Type="http://schemas.openxmlformats.org/officeDocument/2006/relationships/tags" Target="../tags/tag801.xml" /><Relationship Id="rId17" Type="http://schemas.openxmlformats.org/officeDocument/2006/relationships/tags" Target="../tags/tag802.xml" /><Relationship Id="rId18" Type="http://schemas.openxmlformats.org/officeDocument/2006/relationships/tags" Target="../tags/tag803.xml" /><Relationship Id="rId19" Type="http://schemas.openxmlformats.org/officeDocument/2006/relationships/tags" Target="../tags/tag804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Relationship Id="rId5" Type="http://schemas.openxmlformats.org/officeDocument/2006/relationships/tags" Target="../tags/tag8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7.xml" /><Relationship Id="rId11" Type="http://schemas.openxmlformats.org/officeDocument/2006/relationships/tags" Target="../tags/tag818.xml" /><Relationship Id="rId12" Type="http://schemas.openxmlformats.org/officeDocument/2006/relationships/tags" Target="../tags/tag819.xml" /><Relationship Id="rId13" Type="http://schemas.openxmlformats.org/officeDocument/2006/relationships/tags" Target="../tags/tag820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Relationship Id="rId5" Type="http://schemas.openxmlformats.org/officeDocument/2006/relationships/tags" Target="../tags/tag812.xml" /><Relationship Id="rId6" Type="http://schemas.openxmlformats.org/officeDocument/2006/relationships/tags" Target="../tags/tag813.xml" /><Relationship Id="rId7" Type="http://schemas.openxmlformats.org/officeDocument/2006/relationships/tags" Target="../tags/tag814.xml" /><Relationship Id="rId8" Type="http://schemas.openxmlformats.org/officeDocument/2006/relationships/tags" Target="../tags/tag815.xml" /><Relationship Id="rId9" Type="http://schemas.openxmlformats.org/officeDocument/2006/relationships/tags" Target="../tags/tag8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9.xml" /><Relationship Id="rId11" Type="http://schemas.openxmlformats.org/officeDocument/2006/relationships/tags" Target="../tags/tag830.xml" /><Relationship Id="rId12" Type="http://schemas.openxmlformats.org/officeDocument/2006/relationships/tags" Target="../tags/tag831.xml" /><Relationship Id="rId13" Type="http://schemas.openxmlformats.org/officeDocument/2006/relationships/tags" Target="../tags/tag832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Relationship Id="rId5" Type="http://schemas.openxmlformats.org/officeDocument/2006/relationships/tags" Target="../tags/tag824.xml" /><Relationship Id="rId6" Type="http://schemas.openxmlformats.org/officeDocument/2006/relationships/tags" Target="../tags/tag825.xml" /><Relationship Id="rId7" Type="http://schemas.openxmlformats.org/officeDocument/2006/relationships/tags" Target="../tags/tag826.xml" /><Relationship Id="rId8" Type="http://schemas.openxmlformats.org/officeDocument/2006/relationships/tags" Target="../tags/tag827.xml" /><Relationship Id="rId9" Type="http://schemas.openxmlformats.org/officeDocument/2006/relationships/tags" Target="../tags/tag8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70430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年度运营计划方案，提升企业数字化能力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提升数字化能力的目标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数字化能力建设方案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年度运营计划实施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数字化能力提升的预期成果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数字化能力提升的评估与反馈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提升数字化能力的目标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提升运营效率</a:t>
            </a:r>
            <a:endParaRPr lang="zh-CN" altLang="en-US"/>
          </a:p>
        </p:txBody>
      </p:sp>
      <p:sp>
        <p:nvSpPr>
          <p:cNvPr id="10517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提高工作效率：通过数字化工具提高员工的工作效率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7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降低运营成本：通过数字化技术降低企业的运营成本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7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提高客户满意度：通过数字化服务提高客户满意度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7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提高企业竞争力：通过数字化能力提升企业的市场竞争力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优化用户体验</a:t>
            </a:r>
            <a:endParaRPr lang="zh-CN" altLang="en-US"/>
          </a:p>
        </p:txBody>
      </p:sp>
      <p:sp>
        <p:nvSpPr>
          <p:cNvPr id="10520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优化界面设计，增强用户视觉体验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提升网站和APP的响应速度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简化用户操作流程，提高使用效率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提高用户数据的安全性和隐私保护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增强企业竞争力</a:t>
            </a:r>
            <a:endParaRPr lang="zh-CN" altLang="en-US"/>
          </a:p>
        </p:txBody>
      </p:sp>
      <p:sp>
        <p:nvSpPr>
          <p:cNvPr id="10523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提升产品质量：通过数字化技术提升产品质量，提高客户满意度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提高工作效率：通过数字化技术提高工作效率，降低成本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优化业务流程：通过数字化技术优化业务流程，提高企业运营效率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增强创新能力：通过数字化技术增强创新能力，提高企业竞争力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实现可持续发展</a:t>
            </a:r>
            <a:endParaRPr lang="zh-CN" altLang="en-US"/>
          </a:p>
        </p:txBody>
      </p:sp>
      <p:sp>
        <p:nvSpPr>
          <p:cNvPr id="105268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8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8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8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9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提高企业市场竞争力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69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9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9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提高企业创新能力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降低企业运营成本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70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提高企业运营效率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9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数字化能力建设方案</a:t>
            </a:r>
            <a:endParaRPr lang="zh-CN" altLang="en-US"/>
          </a:p>
        </p:txBody>
      </p:sp>
      <p:sp>
        <p:nvSpPr>
          <p:cNvPr id="105299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建立数字化管理体系</a:t>
            </a:r>
            <a:endParaRPr lang="zh-CN" altLang="en-US"/>
          </a:p>
        </p:txBody>
      </p:sp>
      <p:sp>
        <p:nvSpPr>
          <p:cNvPr id="105373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数字化管理理念：以数据为核心，实现业务、技术、管理的全面数字化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4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数字化管理架构：建立数字化管理组织架构，明确职责分工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数字化管理工具：引入数字化管理工具，如ERP、CRM等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数字化管理流程：优化数字化管理流程，提高工作效率和准确性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6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6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数字化管理培训：加强员工数字化管理培训，提高数字化管理能力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6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6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数字化管理评估：定期评估数字化管理效果，持续改进和优化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7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提升数字化营销能力</a:t>
            </a:r>
            <a:endParaRPr lang="zh-CN" altLang="en-US"/>
          </a:p>
        </p:txBody>
      </p:sp>
      <p:sp>
        <p:nvSpPr>
          <p:cNvPr id="105405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建立数字化营销团队：招聘专业人才，提升团队技能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利用大数据分析：分析客户需求，优化营销策略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加强社交媒体营销：利用社交媒体平台，扩大品牌影响力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采用数字化营销工具：如SEO、SEM、邮件营销等，提高营销效果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推进智能化生产</a:t>
            </a:r>
            <a:endParaRPr lang="zh-CN" altLang="en-US"/>
          </a:p>
        </p:txBody>
      </p:sp>
      <p:sp>
        <p:nvSpPr>
          <p:cNvPr id="10543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3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引入自动化生产线，提高生产效率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采用智能机器人，减少人工成本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3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利用大数据分析，优化生产流程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建立智能监控系统，实时监控生产情况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强化数据驱动决策</a:t>
            </a:r>
            <a:endParaRPr lang="zh-CN" altLang="en-US"/>
          </a:p>
        </p:txBody>
      </p:sp>
      <p:sp>
        <p:nvSpPr>
          <p:cNvPr id="105466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66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66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建立数据仓库，整合企业内外部数据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66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67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67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引入数据分析工具，提高数据分析效率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67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67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67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培养数据驱动决策的文化，鼓励员工使用数据支持决策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68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68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68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建立数据驱动的决策流程，确保数据在决策中的有效应用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497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年度运营计划实施</a:t>
            </a:r>
            <a:endParaRPr lang="zh-CN" altLang="en-US"/>
          </a:p>
        </p:txBody>
      </p:sp>
      <p:sp>
        <p:nvSpPr>
          <p:cNvPr id="105497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https://d.book118.com/058047043061006025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3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年度运营计划方案，提升企业数字化能力</vt:lpstr>
      <vt:lpstr>目录</vt:lpstr>
      <vt:lpstr>单击添加章节标题</vt:lpstr>
      <vt:lpstr>提升数字化能力的目标</vt:lpstr>
      <vt:lpstr>提升运营效率</vt:lpstr>
      <vt:lpstr>优化用户体验</vt:lpstr>
      <vt:lpstr>增强企业竞争力</vt:lpstr>
      <vt:lpstr>实现可持续发展</vt:lpstr>
      <vt:lpstr>数字化能力建设方案</vt:lpstr>
      <vt:lpstr>建立数字化管理体系</vt:lpstr>
      <vt:lpstr>提升数字化营销能力</vt:lpstr>
      <vt:lpstr>推进智能化生产</vt:lpstr>
      <vt:lpstr>强化数据驱动决策</vt:lpstr>
      <vt:lpstr>年度运营计划实施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2024-09-02T03:07:06.766</cp:lastPrinted>
  <dcterms:created xsi:type="dcterms:W3CDTF">2024-09-01T19:07:06Z</dcterms:created>
  <dcterms:modified xsi:type="dcterms:W3CDTF">2024-09-01T19:07:09Z</dcterms:modified>
</cp:coreProperties>
</file>