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5C7A-D6D9-4569-B341-D50AF4DB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5C17D-4CB3-404E-B14F-C39A6348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C2C64-8F07-4416-9B4E-05626858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60A0F-074D-4504-B3F2-34068424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587EB-BDE4-4969-8E8E-EF821E4A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09176-52C3-4FF1-8B6F-B031949C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6BCF4-F035-4668-A047-E3689A50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766CD-63BA-41DE-8465-1B39BC8A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CC12F-64F0-4893-8A55-B63AEF1A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761AD-391F-4CCB-89CC-A84393C0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7B2C4-F98A-4A19-85E9-4310D28DE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0023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手术患者的术后心理护理与支持策略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术后心理护理的重要性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术后心理护理的基本原则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术后心理护理的具体措施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专业护理人员的角色与要求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8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术后心理护理的效果评价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术后心理护理的重要性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术后心理问题的普遍性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术后心理问题如焦虑、抑郁等在手术患者中较为普遍。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术后心理问题可能导致患者产生自杀倾向，需要引起重视。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术后心理问题可能导致患者不配合康复治疗，影响手术效果。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术后心理问题对患者康复和生活质量产生负面影响。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术后心理问题对康复的影响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术后焦虑和抑郁：影响患者的心理状态和康复进程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术后疼痛与心理问题的相互作用：疼痛可能导致焦虑、抑郁等心理问题，而心理问题也可能加重疼痛感受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术后心理问题对家庭和社会的影响：术后心理问题不仅影响患者本身，还可能对家庭和社会造成负担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术后认知障碍：影响患者的记忆和注意力，增加康复难度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术后心理护理的意义与价值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促进患者康复：心理护理有助于缓解患者的焦虑、抑郁等不良情绪，增强治疗信心，提高患者的依从性和生活质量。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提高治疗效果：良好的心理状态有助于提高患者的免疫力和抵抗力，减少并发症的发生，缩短住院时间。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改善医患关系：术后心理护理能够增强医护人员与患者之间的沟通和信任，减少医疗纠纷，促进医患关系的和谐发展。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推动护理学科发展：术后心理护理是现代护理学的重要组成部分，其发展有助于推动整个护理学科的进步和发展。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术后心理护理的基本原则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建立信任关系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尊重患者：给予患者充分的尊重和关心，建立良好的沟通基础。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倾听与理解：耐心倾听患者的感受和需求，理解患者的情绪和心理状态。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专业知识：具备专业的术后心理护理知识，能够为患者提供科学、有效的护理措施。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及时反馈：及时向患者反馈护理效果和进展情况，增强患者的信心和配合度。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倾听与理解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术后心理护理的基本原则之一是倾听患者的主观感受，了解患者的心理需求和困惑。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护理人员应积极倾听患者的诉求，给予患者充分的关注和支持，以缓解患者的焦虑和不安。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倾听过程中，护理人员应注意避免打断患者，尊重患者的意愿和隐私，让患者感受到被理解和接纳。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倾听与理解是建立良好护患关系的基础，有助于提高患者的满意度和信任度，促进患者的康复。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提供信息和支持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及时告知手术结果和后续治疗方案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提供必要的健康教育和康复指导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给予患者足够的关心和安慰，缓解紧张情绪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鼓励患者表达感受，倾听他们的需求和担忧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关注个体差异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了解患者的性格、情绪和心理需求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关注患者的疼痛感受和情感需求，提供必要的心理支持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尊重患者的隐私和自主权，建立良好的护患关系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根据患者的年龄、性别、文化背景等因素制定个性化的护理方案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术后心理护理的具体措施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评估患者的心理状况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评估患者的社会支持系统和家庭状况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了解患者的性格特征和心理需求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评估患者的情绪状态和认知能力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评估患者的疼痛程度和药物使用情况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https://d.book118.com/058050023123006024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TEMPLATE_CATEGORY" val="custom"/>
  <p:tag name="KSO_WM_TEMPLATE_INDEX" val="20230280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手术患者的术后心理护理与支持策略</vt:lpstr>
      <vt:lpstr>目录</vt:lpstr>
      <vt:lpstr>术后心理护理的重要性</vt:lpstr>
      <vt:lpstr>术后心理问题的普遍性</vt:lpstr>
      <vt:lpstr>术后心理问题对康复的影响</vt:lpstr>
      <vt:lpstr>术后心理护理的意义与价值</vt:lpstr>
      <vt:lpstr>术后心理护理的基本原则</vt:lpstr>
      <vt:lpstr>建立信任关系</vt:lpstr>
      <vt:lpstr>倾听与理解</vt:lpstr>
      <vt:lpstr>提供信息和支持</vt:lpstr>
      <vt:lpstr>关注个体差异</vt:lpstr>
      <vt:lpstr>术后心理护理的具体措施</vt:lpstr>
      <vt:lpstr>评估患者的心理状况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2024-09-01T03:38:05.343</cp:lastPrinted>
  <dcterms:created xsi:type="dcterms:W3CDTF">2024-08-31T19:38:05Z</dcterms:created>
  <dcterms:modified xsi:type="dcterms:W3CDTF">2024-08-31T19:38:08Z</dcterms:modified>
</cp:coreProperties>
</file>